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25" d="100"/>
          <a:sy n="25" d="100"/>
        </p:scale>
        <p:origin x="220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DFCE3F-1F68-452B-3660-3DE58193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C94601F-F956-7396-3DE1-8A8561FF4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77141AF-274B-A6EA-9D46-9500AE38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64B23C-4F37-BCD5-DB54-71F47BA6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1AA9A9-9097-BFDC-3ABD-61577672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7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38A6D5-F1A2-A437-B163-C9C7208A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C81CF02-ADFB-C565-B7B3-5073F44AA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D15F8A-7001-F5D9-A271-AC5A0C5C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60D154-0CE0-0330-5BF2-849EA8A5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72462F-D46F-FF4F-6F1D-94E37817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9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311BB06-FDFE-6A38-CDA6-9CF1F10C7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6C02919-6F9A-1BB3-88FC-5FA8A2BA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0580F2-30BE-4E34-B074-93049B1C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522876-D74F-DDD8-DAB1-29188DDA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A960FF-17D2-CFA9-8779-F36BB85C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DFB55F-CC99-7CE2-5F1B-F5EB9C79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7EA1AC-7F74-F8D9-D742-BC4C013C8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E84B9B-8C04-C51C-054F-984EC658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99AE10-6B38-7052-E46A-AB1E2356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9956E41-F309-0C62-BB40-B9CD92B6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6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F116A8-985B-B0C9-BA12-F11FCC11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89C940-9963-EDC2-9E9A-3C233BE92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F3D1D3-7617-68A8-43A0-4A5BBBE9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90F7A2-5E49-281E-4832-83A713F6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7FC594-3402-9AA1-F192-958EF698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0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0D7BCF-98B1-A9E5-5CB3-CB557908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991672-5A68-24F2-2EE9-F89822B77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A7A1177-0A5A-BF16-A244-E63F0176D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321C3C4-3DB1-97C2-8B0E-DE22BACB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DD25661-C1A2-A4C0-5F53-8E347C5A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B0B628C-8C82-A30D-FBEA-08D86937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EAD697-C9D4-6D64-DE38-9C656068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9827ED-BC19-84DF-AB55-5D1F20DC2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21C45A0-C4EB-EEEF-A324-6B8F8089D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50BE055-D086-5A61-25E6-17DE14194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6367C8C-FA9F-68BF-20D9-7FCCD006C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400C493-01EC-C2F9-D0BD-66B48DCA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6D81A37-BE44-9D55-1B33-BC541943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EE1A3A9-0030-F992-92FF-534C6ED0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9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D7EAFD-C54D-70B0-E1D8-80EA10F6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1FC875F-9EE7-A74F-84BA-6B8ED1D2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DA1A0F6-C7CB-B18F-92F5-1D9D67B8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707A9B1-8925-1B18-923C-0B6305C9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1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C18FC8E-6BCC-4147-56D1-36995A3E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DC575DD-709F-BC67-36FB-0BC8B60C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9160462-E472-E44F-8160-1A9011DC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6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6DC6DA-5696-D681-80C4-BABD9E0F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96875A-16BB-4739-C544-7505717D0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A159996-D511-0312-37ED-2CC2F11CA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3FD0A6C-E3B8-DEFD-BFC6-355C7B4B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83DEC92-B1A6-03B1-BA84-83413338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D2E5373-BADA-6B71-D526-B4FCACC8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AB8C4C-57F0-0191-4040-F1A5E9FB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6D6D779-1A85-8752-144E-669FC37DC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6E3C0F5-0DEB-3B1A-43FA-2550F1750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13267B5-33DB-8EA2-5183-B0ACC127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ADB57E4-13B0-727F-9A2C-D77CB78E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A0EB373-2DDB-AE00-02A4-1ABCCAFB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9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C1CD4A5-E70E-B6F7-852C-6691FA87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04CAD1-2721-6F5C-CD27-556A42D5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C2A1A2-61DE-6201-75A5-007DE850F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CBC9-F1E9-422D-9CDA-FD32ED53B847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E48BF5-76AF-BC9A-455E-072C1F2C5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A7FDEA-F132-14B2-F621-93890843A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4D34-6B23-4BD8-9671-C87579423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5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A57C02-1AC6-DBA7-B78C-F0E1FCEBA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51" y="0"/>
            <a:ext cx="9202366" cy="68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5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8D0E8-432C-87B1-2CED-D0FBAB124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5C1488-A81F-7DCD-8353-580CF7F0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64" y="0"/>
            <a:ext cx="10571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5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2BE45-EC77-C015-E1E1-C1F5869E9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EA425E-534C-FF90-6102-A50A92F4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59" y="0"/>
            <a:ext cx="9326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6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D97FE-EB8D-3FA9-34BE-28F0CE890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D8BCD1-67F7-A14F-32A0-220D5F0E4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70" y="-1"/>
            <a:ext cx="8837073" cy="677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3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6D4BD-A1D0-7C14-F080-B0CA4F7A5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F474D5C-C54F-9991-D51F-FF821088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1" y="102140"/>
            <a:ext cx="10487137" cy="66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8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E8A17-E2E6-E395-B114-3FFEC5012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92CFA9-D7DA-6AA2-80ED-D7645892E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54" y="-1"/>
            <a:ext cx="9482652" cy="674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B047C-A652-5E9B-570A-8646452D7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B8EE30B-716B-C54B-DA9B-AA158ECB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76" y="-4459"/>
            <a:ext cx="9119847" cy="6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1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016E2-F2B2-FEF3-278C-C12E12E9F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F76D1A0-4CC0-458C-1349-5F70ACAE5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51" y="127000"/>
            <a:ext cx="9778298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BB631-8E78-D09F-4F65-DDB2E820A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E8D30FC-3BAF-AD90-817A-2154808E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2419"/>
            <a:ext cx="9347200" cy="67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6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146AA-9CAF-F420-87A7-4FB0E316B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B7BD964-A911-A25F-0C5D-993AE13C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50" y="330200"/>
            <a:ext cx="10247899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4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5EA5C-F6B2-3F06-DEF6-85186916A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29232B-F0BE-52DC-7FA8-A6166682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73" y="50515"/>
            <a:ext cx="9203253" cy="67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4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C605E-88AB-0DDE-5053-53B5E3D95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89AB07D-F657-5078-F543-B4882C0D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58" y="-83607"/>
            <a:ext cx="9987284" cy="69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80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ACB6A-DF85-D064-A614-1D500F3BB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61AEBE-506E-CC5C-18FB-9C8DB8BA2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73" y="355600"/>
            <a:ext cx="9030896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7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5E4F7-D210-01D3-68CA-32CBF78C3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429836-0910-5353-6399-927AC39C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55" y="0"/>
            <a:ext cx="10019489" cy="66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1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AC071-817C-A244-4F05-44CCD16A0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DD1659-2502-4488-2F20-86E58CD74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0"/>
            <a:ext cx="9862567" cy="69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3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7685F-6DDA-AEAC-EB6F-C5C05BD57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D774C5-5F56-044E-E4E8-DFA452894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75" y="0"/>
            <a:ext cx="9903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5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5EF44-7D84-DA5E-A527-6BC4960A8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A1BA3B-22E0-6F7F-3D57-6F21F9FAE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6" y="19455"/>
            <a:ext cx="9033167" cy="68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C8E42-B293-064B-E1CE-1F6E66BA7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A79A7BD-452F-C441-FB22-5070CC68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46" y="131323"/>
            <a:ext cx="9012907" cy="65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4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8B27B-A9F3-E22F-5EAA-E005ABA4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81E1058-BBFA-2D35-098D-484FE7F1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879" y="0"/>
            <a:ext cx="8098241" cy="68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74A30-A393-C416-B8A8-B7FA327C4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6146478-2259-B515-D72F-3B99AC831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44" y="0"/>
            <a:ext cx="9736711" cy="68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204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Ευρεία οθόνη</PresentationFormat>
  <Paragraphs>0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Niki</dc:creator>
  <cp:lastModifiedBy>Niki</cp:lastModifiedBy>
  <cp:revision>1</cp:revision>
  <dcterms:created xsi:type="dcterms:W3CDTF">2025-02-16T10:26:29Z</dcterms:created>
  <dcterms:modified xsi:type="dcterms:W3CDTF">2025-02-16T10:31:12Z</dcterms:modified>
</cp:coreProperties>
</file>