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>
        <p:scale>
          <a:sx n="50" d="100"/>
          <a:sy n="50" d="100"/>
        </p:scale>
        <p:origin x="100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63461D-D4C6-0EAC-50F2-3CA48AA59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D1FBB3F-F22F-5887-B405-6F4AEFEEE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94CFE1C-7D33-E41F-B817-88E69279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4DFE05D-8243-9CC1-7C30-36147D7D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3D0A383-95CE-38BA-6A95-076E601F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66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62B3BC-E17C-F65A-C8AC-56927C3D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069727E-D095-5BCD-E033-034837E97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CA49C4-CD6A-6D4C-F47F-6AC9AA61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5F1AE74-06C5-880A-5648-448A91C2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A93BB0F-354A-4CD6-3980-25736477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95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A8EDF33-854A-88F9-A06F-A20F856B8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0CD188F-2BB2-DB99-F38C-63B59225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FCC61E1-1C6D-E62E-E1DB-C4161143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A368C28-B034-05CB-957F-6C5450E4C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EC2F36-192A-3CE3-22C0-2D18C847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99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75605-B125-9056-AF85-2E0B46D7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DB85D6-EC90-E8E9-5C2A-A7EB3FC90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7B9DBFB-6084-E3AB-C393-68E1C695C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34AE170-8C49-5FEF-C1CA-BF27AFA2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B3872B-F2E6-EBBD-DE2A-E140BA28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9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AFE2F7-05CE-3E12-4A27-5E7F7AC3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17F119D-9238-32B9-53AF-F5F99DDD2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0C0FF06-257F-6782-C095-F9479AA4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E2F339B-0E6B-02B5-2AC9-2F86BBD9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8D0FF8-2BC7-D2F6-0EE7-CCC26E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971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020816-960E-C25C-FF06-DAE77F76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FE8702-9907-4699-3393-0B1A21DC6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0141A02-F5DA-489D-171F-177E72014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9B2669F-7172-7D4D-8D68-8A35C1DE5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6521734-B5FD-299A-4D18-1011C683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DF9550A-1BEF-DB55-5D45-963AAACA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6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C6733E-A782-CF11-AC0C-3FAB8E28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4449B61-1C32-C154-016A-AEC76A91D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4AA6C72-7509-6BE0-B12E-9852D985F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77589FD-5D0F-B843-68D7-0FDE03C98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9E904F-48DD-DA0B-3ED9-0D07517E1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4A92393-AE49-553C-607C-EC2161E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9AB94A6-D7F3-6FB2-237F-EC4C6A7D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5203F1C-551F-4A16-F1F5-A832D9DD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9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39DEC9-1767-46A9-E578-1FF133F9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9056462-01FC-4340-0029-5450C102A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D6E29BC-5E08-A2E9-587C-0C21F0FB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2BC0250-73EB-0B69-7A13-99B6E548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89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9AF2040-276E-E1A3-6621-363933D3B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6A86C79-F34B-BECE-DF41-9728093B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CC528D9-42F3-2E89-6933-B25AEDE8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97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1415E0-0A04-4A5B-F5FD-7FF1E6CB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3391488-0F0B-62E2-1CD4-C3896B48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E2CD270-3AEF-B521-FFC0-1054CEA85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32570DA-9A34-12FB-2F55-CF84E2A60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223B4F6-4ABB-CA90-2BDF-33264354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15A719A-28DC-5365-D2A6-3D3F0C09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78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7D2970-5094-B4A7-01A0-5B30460A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65F2F09-C52F-B1B4-1432-06434211F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60BB209-C97E-4211-1F85-2430733C9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478BFAE-D8A2-12E1-D59A-0A16A74A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2923BE-73C3-B237-F015-4E7DE316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F532940-73B7-16FB-F0EF-8E93067F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27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4CEF842-D8D8-D442-7C1B-C110AF7A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E5B9B7E-152F-CCB3-C05F-4AAF1935A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05AF9B4-911E-9C73-8FAB-F865BF688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B131-AC76-4728-ACA0-1157699DEEBB}" type="datetimeFigureOut">
              <a:rPr lang="en-GB" smtClean="0"/>
              <a:t>29/12/2024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FB6D766-0DC1-28F3-3E33-477DA490A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3D05CA-3963-97E1-F2CC-8C329E249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6B39F-44B7-4D70-BFDF-137C112D3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0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37A0AD8-80A3-F6F8-50BA-F8968B67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8" y="-1"/>
            <a:ext cx="11081763" cy="67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51EC-5CF8-34D2-5C71-2014B4752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2BC83D-4C3B-1592-24F3-B52D3E5D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863" y="490127"/>
            <a:ext cx="7878274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3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F9E3-187C-68CB-7C69-47333592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8FB1BD-6A73-2038-8C42-D5A3440E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62" y="745196"/>
            <a:ext cx="10906663" cy="53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1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17B3B-1C89-81F1-792E-D7BF82E2B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D2C55F4-2313-9326-A1A6-CC8E470B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10" y="-1"/>
            <a:ext cx="8830190" cy="65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6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6010A-B8D3-5CDF-C628-1E78904D4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309A2E-89DA-8279-DC72-C2573F5A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52" y="267890"/>
            <a:ext cx="8800048" cy="65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15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30D17-F44E-EF3B-A1CE-2DA4EFFAC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89BD710-F304-A374-0DB3-DFF5E2923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31" y="552048"/>
            <a:ext cx="7792537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5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FB9A3-BFDC-C9EB-13DB-70EDDD847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1ACE0F2-E748-E762-F8F5-F69C08E4D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60" y="1289050"/>
            <a:ext cx="9488679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789A1-9D36-88D8-C39F-D06F79195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57C42D2-BA49-5D73-2C59-C67ED6A25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246" y="0"/>
            <a:ext cx="9115953" cy="679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49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999B-85C6-0EEC-B8DB-08C1CA460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D74B5D-1BB2-0773-6276-48B5145F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00" y="220274"/>
            <a:ext cx="8969900" cy="661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51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F59E6-2452-57D3-7CF7-E407D13E7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EE37A5-E4C3-1002-4802-CFE17689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77" y="634051"/>
            <a:ext cx="9336446" cy="55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88F9C-F46A-D703-F4A4-AFD34F56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B0943AA-8200-6451-EF95-EC119D234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04" y="-1"/>
            <a:ext cx="9341395" cy="64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4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6B5D3-8154-6B56-3D12-DF4D812E6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2D7E3A-5BF2-E561-F63F-5FFB073D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217" y="160411"/>
            <a:ext cx="9153408" cy="68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0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B596A-7BA9-62B1-1320-05FB20CB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9B8AB6-E291-FEFB-6854-2C713891E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63" y="1135754"/>
            <a:ext cx="10786474" cy="45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1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BAD-C228-F360-2242-C0EDE8C98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266BF0-2D62-7D4F-8B49-F22E40EB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89" y="0"/>
            <a:ext cx="8957222" cy="67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46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DD83B-C712-A2F2-C3EA-F400B724C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713954F-EEA7-77CF-8B8A-0820011E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15" y="723522"/>
            <a:ext cx="7659169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2DE1-1F6A-74C2-FCFA-366931C58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6EFB609-38B3-2CB4-233C-22394402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20" y="-1"/>
            <a:ext cx="8961979" cy="66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4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964D-395B-EBEF-D935-67B5BFD6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B77DEF-7A05-D923-E932-CC884589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26" y="609206"/>
            <a:ext cx="7687748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5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0833C-D656-20A8-9563-B34ED7A1E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481040-CC4E-AA00-C70C-53713341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60" y="370347"/>
            <a:ext cx="9888303" cy="64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7F261-970C-01FC-4291-80347363B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52AEC0B-2546-80A2-1398-1F64B8F1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09" y="-99142"/>
            <a:ext cx="9591182" cy="70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1A10B-3539-7D53-1F90-E23C2A30D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5BFD7C1-6E2F-098F-2749-E1FE790DD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57" y="143426"/>
            <a:ext cx="8655486" cy="65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0B5AE-6DBA-249C-A00A-66CF67EAA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9052291-1AFB-707A-09AD-624D5081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95" y="99624"/>
            <a:ext cx="9811034" cy="66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6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DB51D-B968-7AA2-3E20-E44AD0EE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62B8910-805A-CEB8-7DCD-0764D08DE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42" y="-175345"/>
            <a:ext cx="9268316" cy="720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2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70A3-9F7B-DBF9-93B2-62CBDF3B3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9388B9A-4DA9-B79E-D482-5C03FBCF7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57" y="174280"/>
            <a:ext cx="9248000" cy="60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0503-E3EC-C739-7AA9-6663BF33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64FDD7C-D6BB-3854-7BB8-56D4CCBA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10" y="413916"/>
            <a:ext cx="7916380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555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Ευρεία οθόνη</PresentationFormat>
  <Paragraphs>0</Paragraphs>
  <Slides>24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Niki</dc:creator>
  <cp:lastModifiedBy>Niki</cp:lastModifiedBy>
  <cp:revision>1</cp:revision>
  <dcterms:created xsi:type="dcterms:W3CDTF">2024-12-29T14:29:29Z</dcterms:created>
  <dcterms:modified xsi:type="dcterms:W3CDTF">2024-12-29T14:33:31Z</dcterms:modified>
</cp:coreProperties>
</file>