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79" r:id="rId5"/>
    <p:sldId id="280" r:id="rId6"/>
    <p:sldId id="270" r:id="rId7"/>
    <p:sldId id="271" r:id="rId8"/>
    <p:sldId id="260" r:id="rId9"/>
    <p:sldId id="267" r:id="rId10"/>
    <p:sldId id="258" r:id="rId11"/>
    <p:sldId id="269" r:id="rId12"/>
    <p:sldId id="259" r:id="rId13"/>
    <p:sldId id="272" r:id="rId14"/>
    <p:sldId id="261" r:id="rId15"/>
    <p:sldId id="262" r:id="rId16"/>
    <p:sldId id="273" r:id="rId17"/>
    <p:sldId id="263" r:id="rId18"/>
    <p:sldId id="274" r:id="rId19"/>
    <p:sldId id="264" r:id="rId20"/>
    <p:sldId id="281" r:id="rId21"/>
    <p:sldId id="275" r:id="rId22"/>
    <p:sldId id="265" r:id="rId23"/>
    <p:sldId id="276" r:id="rId24"/>
    <p:sldId id="277" r:id="rId25"/>
    <p:sldId id="283" r:id="rId26"/>
    <p:sldId id="278" r:id="rId27"/>
    <p:sldId id="282" r:id="rId28"/>
    <p:sldId id="26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729"/>
    <p:restoredTop sz="94694"/>
  </p:normalViewPr>
  <p:slideViewPr>
    <p:cSldViewPr snapToGrid="0" snapToObjects="1">
      <p:cViewPr varScale="1">
        <p:scale>
          <a:sx n="25" d="100"/>
          <a:sy n="25" d="100"/>
        </p:scale>
        <p:origin x="176" y="2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0:59:34.5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0,'50'4,"-1"0,-14-1,22 0,11 1,20-1,-6 1,-6 1,-23-2,-11 0,-16 0,-6-3,-8 3,42-3,21 8,-6-3,8 2,1 1,4 1,14 2,1 1,-10-1,-1 0,-1-1,-4 0,-21-2,-5-1,25 1,-36-4,-14-2,-4 0,-1-1,-3 0,2-1,-4 0,2 1,4-1,2 3,10-3,0 3,13-3,1 3,0-2,-2 0,-6-1,8 1,8 1,7 0,0 0,-11-2,-13 0,-8 0,-7 0,7 0,-1 1,7-1,-4 1,6-1,-4-1,2 1,-3-3,1 3,-3-2,1 2,-7 2,2-2,-2 2,3 0,2 0,4-1,1-1,3 1,-1 0,-4 1,1-1,-2 1,-2-1,12 3,-6-3,8 2,-10-3,-1 0,-2 0,-1 1,-1-1,4 3,4-1,4 1,5 0,1-2,2 2,0-1,3 3,-2-3,7 2,4-3,-6 1,4-1,-1 2,3-1,6-1,6 4,-3-4,-2 2,-5-3,-10 0,-3 0,5 0,-2 0,6 0,-8 0,-1 0,-3 0,4 0,8-2,2 2,8-2,3 2,-7-1,3-1,-7-1,7-1,3 2,5-1,3 3,-2-4,-9 4,-2-2,-6 2,-5 0,1 0,-12 0,-3 0,-10 0,-5 0,0 0,-3-1,9 1,-3-2,5 2,-6 0,1 0,-4 0,5 0,-3 2,7-2,-1 3,4-2,-3 2,5 0,-3 2,8-2,5 1,4-3,3 0,-3 1,-4 0,-1-1,1-1,-3 0,5 2,-2-2,7 1,2-1,5 0,4 0,0-1,3 0,-8 0,7 1,-11 0,6 0,-4-2,1 2,1-2,4 2,2 0,-5 0,-5 0,-6 0,0 0,8 0,5 0,9 0,-1 0,-1 0,-5-1,-3 1,-8-2,14 0,-13 1,14-1,-14-1,-2 2,0-2,-8 0,8 1,0-3,5 5,-1-3,-1 0,-2-3,2 1,-3-3,6 3,-2-4,2 3,-7-2,-1-1,-4 0,-3 0,0 1,0 3,-1 1,1 0,-4 1,3 0,-3 0,5 1,-3-1,8 2,-3 0,0 1,-10 0,-4 0,-2-1,6 0,3 0,1-1,6 2,-7-1,10 1,-3 0,8 0,7 0,-1 0,8 1,-6-1,3 2,-3-2,0-2,-1 2,-3-3,-5 1,-7 0,-1 1,-1-1,5 0,-6 1,1-1,-8 1,-2 0,-3 0,-1 1,-6 0,17 0,-5 0,15 0,-6 0,-5 0,2 0,-6 0,4 0,-5 0,-3 0,-4 0,-1 0,0 0,-1 0,7 0,-3 0,7 0,1 0,-1 0,1 1,2 0,9 0,6-1,3 0,-7 0,-1 0,-1 0,9 1,-4 0,1 0,-5-1,-4-1,6 1,-7-2,5 1,1-1,-3 0,7 0,-6 2,4-1,-2 0,8 0,-7-1,7 2,-7-3,-1 3,-6-2,1 2,5 0,4 0,10-1,-3 0,-3 0,-3 2,-5-1,4 2,1-2,7 0,-7 0,2 0,-8 0,-8 0,8 0,-2 0,4 0,-1 0,-6 0,-4 0,0-2,2 2,2-1,6-1,1 2,-1-2,1-1,-5 3,5-3,-5 3,6 0,-1 0,-1 0,-6 0,-4 0,1 0,4 0,7-2,3 2,1-2,-5 2,0 0,-4 0,1-1,3 0,2 0,6 1,-6-2,-2 2,-5-2,-1 1,2 1,3-2,7 2,-2-1,3 0,-2 1,3 1,2 0,5-1,0 0,5 0,1 0,-3 0,4-1,-4 0,0-2,-3 1,0 0,-1-2,-2 1,-1 0,-5 1,7 2,-3 0,-1 0,1-1,-10-1,-4-1,-9 1,-6 0,-1 2,-1 0,-3 0,-1-1,-3 1,5-2,-5 2,7 0,-1 2,11-2,0 1,9 1,-11-1,3 3,-11-3,1 2,0 1,6 0,0 2,-4-3,-4-1,-6-1,-1-1,6 0,6 0,5 0,5 0,-2 1,-7 0,-2 1,-5 0,5 1,7-1,9-1,-2-1,-3 0,-8 0,1 0,6 0,11 0,6 0,1 2,-9-2,-9 1,-15-1,-4 0,-7 0,5 0,-3-1,6 1,-2 0,2 0,4 0,-5 0,5-2,-4 2,-2-1,6-1,-7 1,8 0,-9 2,1 1,-2-1,-1 0,3-1,-5 1,0-1,-4 2,-3-2,-4 0,4 1,-3-1,8 1,-2-1,-5 0,-3 2,-6 14,-1 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0T07:04:54.4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0 188,'58'-19,"-1"-1,10 0,-20 7,7 1,20-2,8 1,10-1,6 2,-20 6,2 1,2 1,4-1,2 0,-2 1,-6 2,-1 1,-2-1,24-1,-4 0,-11 1,-5 0,-18 1,1-1,3 0,7 1,-1 1,-3 0,1 2,2-1,16 0,4 1,-2-1,-7 1,-2 1,-3-1,-9 0,-2-1,-4 0,13 2,-7 0,26-2,-17 1,-9-2,28 6,-40-3,4 1,9 1,1 0,-4-2,-1 0,-1-1,-2-1,-12-1,-3 0,36 0,-16 0,7 3,4 0,-20-1,3-1,2 2,2 0,11-1,2-1,1 3,0-1,-4-1,-3-1,-10 1,-3-1,31-1,-40 0,5 0,24 3,-9 2,9 0,-16-1,4 0,2 0,11 2,2 0,-2 0,-9-2,-1 0,-3-1,23 2,-7 0,-27-3,-6 0,14 0,-30-2,-17 0,-4 0,4 0,3 0,7 0,4 0,-2-2,21 1,15-1,22-1,-36 3,0 0,-2-2,0 1,7 1,0 0,1 0,0 0,-2 0,-2 0,-3 0,-2 0,27 0,-21 0,-9 0,6 0,20 0,-21 0,3 0,3 1,1 0,1 0,-3-1,27 3,-23-6,-32 3,-1-5,4 5,23-5,33 1,11-2,-5 0,-32 3,-32 0,-21 3,24-2,59-2,-26 3,5-1,13 1,1-1,-12 2,-5 0,-14-1,-8 0,6-2,-25 0,-16 1,5 2,3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0T07:04:59.2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25,'93'-6,"0"0,0 0,-20 4,1 0,1 1,3 0,16 0,4 2,1-1,-1 1,-3 0,0 0,-1 0,0 1,1 2,-1 0,0 0,-3-1,-10-1,-2 0,-2 0,-1 0,16 2,-3 0,-3 0,-15-1,-3 1,-2-1,27 4,-4-1,-13-2,-2 0,-1 1,-2-1,-7-2,-2-1,-4 0,-2 0,35 0,-8 2,-6-6,7 2,-33 0,3 0,3 0,2 2,8-1,2 0,-1 0,1 0,3 0,1 0,-4 0,0 0,-5 0,-2 0,-9 0,-3 0,31 0,-3 0,4 0,-31-2,3 1,6 0,2 1,6-3,2 0,2 1,1 0,0 0,-1 1,2-1,1 1,-3 0,1 2,3 0,1 1,7-1,1 1,-2 0,0 0,5 1,-2 0,-13-3,-3 0,-1 2,-3-1,-12-1,-1 0,1 2,0-1,0-1,1 1,5 0,1 0,5-1,2 0,4 0,1 0,1 1,1 1,7 0,1 0,-1 1,1 0,9 1,1-1,3 0,2 1,-21-2,2 0,1 1,4-1,1 1,1-1,2 0,0 1,0-1,-4 2,0-1,-2 1,-9-2,-2 1,-2-1,25 4,-3-2,-4-2,-2 0,-4 1,1 0,11-1,1 0,-2 2,-1 1,4 1,-2-1,-8 0,-3 0,-7-1,-1-1,-3-2,-2 0,-3 0,1-2,4 1,2 0,3 0,2 0,12 0,3 0,-26 1,2 0,-1 1,2-1,0 0,0 1,30 1,-1 0,-11 1,-2-1,-8 0,-3 0,-9 1,-1-1,8-2,2 1,6 1,4 0,-16-3,3 0,1 1,3 0,1 0,0 0,1-1,0 0,-2 0,-6 0,-1 1,-1 1,23-1,-2 1,-5 3,-2 0,-5-2,2 1,9 0,2 1,-23 0,1 0,2-1,7-2,1-1,0 1,3 2,1 1,-2-1,-7-1,-2-1,0 0,28 2,-3 0,-6 1,-2-1,3 0,2-1,-22 0,1 1,1-1,3 0,1-1,-1 1,3 1,-1-1,-1 1,-7-2,-1 0,-3 0,18 0,-4 0,-18 1,-3 0,39 0,-18 0,16-1,-42-2,4 0,17 2,4-1,2 0,0-1,3 3,-1 0,-9-3,-3 1,-14 0,-2 0,33-1,-16 0,11 0,-28 0,3 0,10 2,3-1,9-1,2 1,-4 2,-2 0,-3-3,-3 0,-11 2,-3-1,37-1,-25 0,16 0,-35-3,4 0,15 4,3 0,9-4,0 1,-3 3,-2 1,-7-2,-3 0,31 0,-27 0,-31 0,-19 0,-12 0,11 0,27 0,32 0,13-3,5 2,-32-3,-20 3,-21-1,-13 2,6 0,0 0,9-3,25 0,38 0,-28 2,4-1,6 2,1 0,-3-1,-5 0,24 0,-34-2,-31 3,-15-2,30-1,46-3,-27 4,3 1,9-2,1 0,-10 2,-3-1,25-4,-34 1,-24 2,-20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0T07:05:05.3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10,'98'-3,"-24"0,9 0,-16 3,4 0,3 0,12-1,3 1,-1 1,1-1,0 2,-4 0,-13 0,-4 0,-2 0,21 1,-10-2,9 2,-36-3,-31 0,-12 0,28 3,14-3,8 1,6 1,-12-2,2 0,18 1,-1 0,18 0,-5 2,-41-3,-12 0,-14 0,-3 0,10 0,14-3,45-1,-30 3,4-1,19 1,3-1,1 2,1 0,17 3,1 1,-7-2,-1 0,1 3,-3 0,-18-3,-6 0,31 3,-13-4,-28 0,5 0,8 2,5 0,22-2,2 0,-3 2,-3 0,-10-3,-6 0,-15 0,-6 0,12 0,-33 0,-13 0,-15 0,14 0,3-2,27 1,41-1,-29 3,4 1,15 0,2 0,0 1,-3 0,-17-1,-6 0,16 0,-39-2,-23 0,36-2,1 1,30-4,-15 4,-7-4,-23 5,-10-3,-14 3,12-2,48 1,6 2,10-1,-17 1,3-1,3 0,18 1,4 1,-3-2,-14 1,-2-1,-3-1,25 0,-9 0,-33 1,-10-1,4-2,-38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0T07:05:11.3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71,'68'-3,"-1"-1,1 1,13-1,4 2,10-1,-19 2,6-1,5 1,3-1,2 1,-2 0,-6 0,0 1,2-1,0 0,2 1,0 0,2-1,-3 1,2 0,2 0,0 0,1 0,-1 0,0 0,-1 0,8 0,1 0,-1 0,0 0,-2 0,-2 0,-2 0,0 0,-3 0,-2 0,-1 0,-1 0,-1 0,9 1,0 0,-2-1,-2 1,-5 0,0-1,-4 0,-2 0,0 1,-2 0,0 0,-1 0,-1-1,18 1,-2-1,-3-1,-11 1,-3 0,2 0,5 0,1 0,-1 0,-10 0,-1 0,-1 0,0 0,0 0,-3 0,17 0,-6 0,-19 0,-2 0,-2 0,-1 0,48 0,-39 0,3 0,15 0,4 0,10 0,1 0,0 0,1 0,-28 0,2 0,-3 0,20 0,-3 0,0 0,-3 0,-12 0,-2 0,8 0,0 0,-1 0,1 0,13 0,2 0,-8 0,-2 0,-7 0,-3 0,-13 0,-2 0,1 0,0 0,-5 0,1 0,5 2,0-1,-4 1,-1-1,41 3,-42-2,2 1,3-2,2 1,11 3,2-1,9-1,0-1,-12 2,0 0,7-3,0-1,-12 2,-1 1,8-2,-1-1,0 1,-3 1,-9-2,0 0,7 1,2 0,-3 0,0-1,7 1,1 1,1-2,-2 0,-12 0,-2 0,8 0,2 0,-2 0,2 0,11 0,3 0,4 0,0 0,-5 0,-1 0,4 1,-2 1,-10-1,-3 1,-2 0,-2 0,-8-1,-3 0,36-1,-33 0,3 0,4 0,3 0,12 0,3 0,1 0,-1 0,-11 0,-1 0,4 2,-1-1,-7 1,1 0,11 0,3-1,-1 1,0-1,0-2,0-1,9 2,0-1,-5-3,0 0,-2 0,-1 1,-10-3,-3 1,-14 2,-1 0,1 2,1 0,1-1,2 1,13 0,3 1,5-1,0-1,-2 2,1 0,-1-1,-1-1,-16 2,-3 0,42-3,-2 0,-45 1,3 0,16 1,5-1,18 0,5 1,-28 1,1 0,1 0,1-1,1 0,-2 0,24-2,-3-1,-15 2,-2 0,-5-3,0 1,4 4,3-1,12-3,6-1,-18 4,4 1,1-1,3-1,1-2,2 0,8 3,1-1,-1 1,-5 0,-1 0,0-1,2 0,1-1,0 1,-1 1,-1 1,1 0,-1-1,1 0,0 0,4 1,1 0,-1 0,1 0,0 0,0 0,-20 0,0 0,0 0,0 0,23 0,0 0,-1 0,0 0,0 0,-2 0,-10 0,-1 0,-2 0,-11 0,-1 0,-3 0,22 0,-2 0,-8-1,3 2,-14 1,2 0,2 1,8-1,2 1,3 0,12 0,3 0,-1 0,-10-1,-1 1,-1-1,-5-2,-2 0,-4 0,13 0,-6 0,-12 0,-6 0,33 0,-4 0,-41 1,2 0,11 0,2-1,6 0,1 0,3 0,-1-1,-11 0,-3-1,-6 1,-2 0,-1 0,0 1,6-1,4-1,23 4,7 0,-20-2,3 0,0 0,4 2,0 1,0-1,-1-1,1 0,-4 1,18 0,-5 0,-6-2,-5 0,-16 0,-2-1,-5 0,-1-1,-5 2,-1 0,38 0,-4 0,2 0,-7 0,1 0,-7 0,10 0,-32 0,5 0,27 0,8 0,-23 0,3 0,0 0,4 0,1 1,-1-2,0 1,-1-2,-3 1,15 0,-4-1,-1-2,-2 1,-7 1,-3 0,-4-2,-3 0,31 3,-28-7,-30 7,6-1,42 5,-28 0,3 0,12 0,2 1,-3 1,-3-1,30-1,-40 0,-32-3,-20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0T07:05:15.7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1 214,'97'-9,"0"0,-23 3,5 0,4 0,6 0,-10 1,4 1,4 0,2 0,1 0,1 0,-6 1,3 0,0 1,2-1,0 0,0 1,1-1,2 0,2 1,0-1,0 0,0 1,-1-1,-1 1,9 0,0 0,-2 1,0-1,-1 1,-2-1,-7 0,0-1,-1 1,-1 0,-2-1,-2 0,7-1,-2 0,-2-1,-2 1,-1 1,6 0,-3 2,-2 0,-1-1,16-1,-3-2,-1 2,-7 1,-2 2,1-1,0 0,1 1,-1 0,-1 0,0 0,-1 0,1 0,0 1,-3-1,19 0,-7 0,-16 0,-8 0,15-3,-29 0,-18 3,27-2,30 4,-21-1,7-1,-18 1,2 0,3 0,7-1,3 0,1 0,1-1,2 0,-3 0,-7 0,-2-1,-1 1,25-2,-4-1,-13 0,-2 1,4 1,3 1,-16-1,4 1,1 1,6 0,1 0,3 0,13-1,2-1,0 1,-4 1,0 0,-2-1,-5 0,-1 0,-4 0,21 1,-7 0,-22-2,-6 1,27 0,0-1,-1 2,-32 1,4 1,0-2,2 0,3 2,0-1,-6-1,-4 0,-9 0,-4 0,32 0,-5 0,17 0,-35 2,2-1,8-1,3 1,3 1,0 1,-2-1,-1 0,-10-1,-3 1,32 6,-36-7,-23 4,-15-5,-4 0,12 2,22 3,33 1,9 5,4-7,-14 4,5-2,13 3,-35-3,3 0,10 3,3 1,0 0,0 0,-1 1,-4-2,-11 0,-5-2,39 1,-1 1,-41-5,3 1,20 5,4-1,11-1,4-1,-26-2,2 0,0-1,-2 0,0-1,0 0,29-3,-2 0,-9 3,-1 0,-6-1,0 0,-2-1,1 1,6 2,2 1,-17-1,3 0,1 0,7 0,2 2,1-1,6 1,1 1,-1-2,-6 0,-1-2,-3 1,-6 0,-2-1,-2 0,16-1,-3 0,-7 1,-2 0,-12-3,0 0,1 3,-1 0,-2-2,-1 1,-1 1,0 0,1-1,-3-1,38 2,-13-3,-16 0,-7 0,9 0,19 0,-31 0,3 0,9 0,2 0,2 0,2 0,-4 0,1 0,-1 0,-1 0,-4-1,0-1,6 1,1-1,2-3,2 0,19 2,6 1,-28 0,1 0,1 1,6 0,2 2,-2-1,-2-1,0 0,-3-1,22 0,-2-2,-6-1,-4-1,-10 3,-1-1,9 1,3 0,5 3,1 0,7 0,1 0,-30 0,0 1,-1-2,24 0,-3-1,-8 1,-3-1,-12 0,-3 0,-9 0,-2 1,45 1,1 0,-41 0,3 0,-1 0,1 0,10 0,-1 0,-5 0,-1 0,5 0,-1 0,-4-1,0-1,4 2,2 0,1-2,1 1,3-1,2 1,3-1,-1 0,-4-1,-1-1,-3 3,0-1,-6-1,0 0,2 1,0 0,2-1,2 0,5-1,3 1,5 1,0 1,-3-1,1 1,1 1,0 0,-9-2,0 1,-1-1,0 0,-5 0,0 1,0-1,1 1,1 1,2 0,13-2,3 0,3 4,3-1,-21-2,3 0,-3 0,26 3,-2-1,3 0,-2-2,-15 0,-2-1,5 1,2-1,11 0,2 0,-26 1,1-1,2 2,9 0,2 2,-1-1,0-1,-1 1,-1-1,-5 1,-2 1,-1-2,25-2,-5-2,-16 3,-4-2,-17-2,-1 1,-3 2,-2 0,29 0,9 2,-14 2,-3-1,-14 1,-2-2,5 0,-15 3,5 0,7-2,3 0,13 3,4 0,0 0,0-1,-3-1,-1 0,-3 1,0 0,4-2,-1 1,3 4,1 1,3-3,0 0,-3 3,-1-1,-3-2,-2-2,-6-2,-3 1,-8 1,-3 1,27-2,-40 1,-21-2,-16 2,-45-23,15 11,-21-14,33 17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0T07:05:19.7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1 283,'51'2,"1"1,23-4,8-1,-12 1,6 0,4-2,-4 0,4-1,3 0,1 0,8 1,1 1,2 0,0 0,-16 0,1 0,0 0,0 0,-1 1,19 0,0 0,-1 0,-2 0,-11 1,-2 0,-2 0,-1 0,15 1,-2 0,-3 0,-10 1,-2 0,-1 1,2 2,0 2,0-1,3-1,1 1,1-1,9 2,2 1,1-1,3-1,1-1,0-1,-2 2,0-1,0 0,-1 0,-1 0,-2 0,-7 0,-3 0,-1 0,-7-1,-1-1,-3 1,24 0,0-1,-28-2,1 0,2 0,9 0,4 2,3 0,-5 0,3 1,2 1,1 0,8 2,1 1,2 0,1-1,-13-1,2 0,2-1,-1 1,-1-1,-2 1,0 0,0 1,-2-2,1 0,14 0,0-2,-1 0,-2-1,-6 1,-1-1,-2 0,-3 0,9-1,-4-1,-3-1,-11-1,-2 0,-4 0,19-1,-5 1,-9-2,-2 2,-2 4,0 2,9-3,0 2,-1 3,2 0,6-3,1-1,-9 1,-2 0,-7-4,-3-1,-13 1,-4-1,30-4,-14 3,10 0,-24 3,3 0,13 3,6 0,18-2,4 0,1 2,2 0,-26-5,2-1,-3 1,20 1,-4 1,-4-3,-4-1,-16 1,-1 1,-4 0,2-1,14 0,7 0,-16 2,3 0,4 0,14 1,3 0,3 0,-18 0,2 1,0-1,0-1,0 1,0-1,0 0,-1 0,24-1,0-1,-3 0,-16 0,-2 0,-2-2,-3 0,-2-1,-3 0,14 0,-3 1,-6-3,0 1,5 2,1 2,12-2,3 1,-26 2,2 1,0 0,3-1,1-1,-2 1,27 0,-5 0,-14 1,-6-2,-16 1,-6-1,27-3,-17 0,20-2,-34 4,4 2,23 0,6 0,4-1,3 0,-21 2,2-1,-2 1,22-1,-4 0,-11 1,-5-1,-16 1,-3-1,38-1,-39 0,3 0,12 0,4 0,15 0,3 2,-1 0,0-1,6-1,-2 0,-16 1,-5 0,-9-2,-4-1,31-1,-15-2,2 1,7-1,-25 6,3 1,6-1,3 1,15 1,2 0,-8 0,-1 0,9-2,-4 1,-26 1,-1-1,3-1,0-1,40-1,-40 1,4 0,21 1,4 0,-20 1,1 0,2 0,5 1,1 0,-1 0,-4-1,-1 0,-2 0,23 1,-4 0,-15-4,-2-1,-2 1,1 1,7-1,3 1,15 0,5 0,-26 3,2 0,0 0,-1 0,0 1,0-2,3 0,-1 0,-3 0,9 1,-4-1,-5-1,-5-1,22-1,4 1,-35 2,4 0,16 1,4 0,10 0,2 0,3-2,0 1,-2-1,-2 0,-8-1,-3-1,-5-2,-4 0,-9 3,-2 1,-3-4,0 1,10 4,2 1,7-1,2-1,8 0,1 1,-1 1,-1-1,-12 0,-4-1,-9 1,-4 0,30 0,-1-4,8 1,-28 2,4 1,4-1,2 1,4 1,0 0,-5 0,-2 0,-7-1,-1-1,-7 1,-1-1,-2-3,0 1,-5 0,1 1,2-3,0 0,39-1,-38 4,0 0,-5 2,0-1,1 1,-1 0,35-2,-32-1,-13 0,-7 1,27 0,32 0,-32 3,4 0,8 0,2 0,-2 0,1 0,-1 2,1-1,-1-1,0 1,3 0,-1 1,1-2,0 0,-1 0,-2 0,-13-2,-1 1,-3-1,-1 1,45-3,-42 1,3 1,5 1,0 1,3-1,-2-1,-8 2,-4 0,38-2,-14 1,-7-4,7 4,-2-1,1-1,13-1,3 1,-40 0,0 1,42 1,-4-7,-39 7,3 1,8-2,6 2,21 2,6 3,-24-2,1 1,2 0,7 0,1-1,-1 1,-3 0,-1-1,-2 0,23 0,-7-2,-21 1,-7-1,19-3,-44 1,-18-1,-13 2,-8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17:5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54 366 24575,'35'-60'0,"-13"20"0,8-3 0,-19 23 0,-6 13 0,-3-2 0,2 3 0,-4 1 0,0 3 0,-20 42 0,-2 11 0,-7 29 0,8-9 0,15-19 0,4-19 0,10-21 0,21-44 0,5-12 0,19-24 0,4 3 0,1 10 0,-9 9 0,-22 23 0,-39 47 0,-17 21 0,-15 29 0,8-7 0,15-13 0,9-23 0,23-28 0,15-37 0,9-15 0,5-18 0,-14 12 0,-12 13 0,-30 54 0,-19 46 0,9-9 0,-1 5 0,0 4 0,3-1 0,-6 28 0,15-30 0,26-57 0,18-44 0,15-37 0,-18 32 0,-1-2 0,-4 5 0,-4 1 0,8-26 0,-14 29 0,-18 43 0,-29 42 0,-7 28 0,11-26 0,0 0 0,-14 29 0,18-30 0,17-30 0,34-52 0,4-16 0,15-27 0,-14 4 0,-10 24 0,-13 17 0,-3 26 0,-22 45 0,-20 34 0,9-16 0,-2 4 0,-4 9 0,1 0 0,7-13 0,3-3 0,-8 21 0,26-57 0,32-51 0,6-28 0,-3 22 0,2-3 0,-6 0 0,0-1 0,3 0 0,-1 1 0,9-42 0,-7 30 0,-24 55 0,-28 64 0,5-7 0,-4 5 0,-6 9 0,-1 0 0,5-5 0,2-3 0,-10 26 0,26-41 0,44-63 0,22-36 0,-12 13 0,3-4 0,-4 2 0,-1 2 0,-5 5 0,-3 3 0,9-10 0,-23 25 0,-19 31 0,-10 31 0,-10 22 0,-6 21 0,0-8 0,5-19 0,28-38 0,27-40 0,18-31 0,17-18 0,-19 9 0,-18 17 0,-17 21 0,-13 26 0,-18 30 0,-2 20 0,-14 8 0,3-3 0,7-23 0,20-34 0,26-31 0,17-29 0,15-19 0,-25 23 0,-6 7 0,-23 32 0,-28 53 0,-12 15 0,-3 7 0,-3 6 0,7-17 0,1 1 0,-6 13 0,5-4 0,-2 0 0,16-26 0,23-55 0,2-23 0,5-4 0,-2 1 0,-3 37 0,-22 26 0,-5 26 0,-5-1 0,8-9 0,16-27 0,6-25 0,7-21 0,1-14 0,-3-17 0,-3 30 0,-5-3 0,0 28 0,-16 25 0,-9 15 0,-5 14 0,1-9 0,17-14 0,6-10 0,11-29 0,11-17 0,4-30 0,-3 3 0,-8 18 0,-25 48 0,-16 35 0,-15 34 0,-1-7 0,19-18 0,33-46 0,18-28 0,29-38 0,3-6 0,-25 34 0,-1 0 0,17-32 0,-19 14 0,-15 28 0,-11 22 0,-4 36 0,-10 22 0,-13 23 0,-4 3 0,-1-17 0,16-22 0,37-52 0,2-6 0,24-27 0,-22 22 0,-6 16 0,-17 40 0,-17 29 0,-9 28 0,-4 0 0,11-23 0,37-56 0,19-28 0,20-45 0,-5 8 0,-19 15 0,-17 19 0,-10 18 0,-8 9 0,2 13 0,-7 14 0,0 11 0,-5 7 0,4-17 0,8-20 0,25-31 0,2-14 0,20-13 0,-18 16 0,-8 11 0,-11 16 0,-9 23 0,-9 20 0,-5 14 0,-5 13 0,3-21 0,6-19 0,23-42 0,10-18 0,20-24 0,5-2 0,-2 4 0,4-3 0,-8 12 0,-11 14 0,-16 29 0,-24 43 0,-17 24 0,-15 17 0,4-15 0,6-18 0,16-26 0,21-31 0,16-29 0,21-16 0,-3-12 0,-7 19 0,-18 15 0,-23 42 0,-24 40 0,-12 28 0,7-25 0,0 0 0,-17 31 0,4-18 0,30-51 0,32-46 0,18-38 0,-4 22 0,0-2 0,-6 0 0,-1 0 0,18-37 0,-23 27 0,-10 40 0,-25 55 0,-15 32 0,5-13 0,-3 3 0,-2 3 0,-1-1 0,2-6 0,3-3 0,-11 24 0,19-35 0,14-25 0,22-41 0,17-26 0,-7 11 0,3-4 0,3-3 0,0-2 0,-3 4 0,-3 2 0,9-21 0,-18 27 0,-12 31 0,-14 37 0,-15 29 0,4-9 0,-3 4 0,-5 4 0,-1-1 0,2-1 0,2-5 0,-13 16 0,21-28 0,11-30 0,27-41 0,16-22 0,-5 12 0,3-4 0,2-3 0,0 0 0,-4 6 0,-3 3 0,11-22 0,-22 35 0,-41 49 0,-17 29 0,6-10 0,-3 4 0,3 2 0,0 0 0,-27 31 0,27-25 0,18-37 0,36-49 0,19-33 0,-16 25 0,1-2 0,16-38 0,-19 28 0,-16 33 0,-26 52 0,-24 32 0,13-13 0,-2 2 0,-3-3 0,1-3 0,-14 28 0,19-35 0,21-19 0,8-27 0,13-8 0,9-23 0,19-12 0,8-15 0,5 1 0,-4 2 0,-19 20 0,-15 34 0,-31 53 0,-18 35 0,12-25 0,-1 1 0,0-5 0,1-2 0,-10 18 0,17-35 0,16-46 0,20-38 0,8-23 0,11-11 0,-10 9 0,-8 13 0,-14 25 0,-4 18 0,-3 20 0,-28 40 0,-18 17 0,13-11 0,-2 2 0,-3 0 0,1-2 0,-16 25 0,15-23 0,19-22 0,16-31 0,16-20 0,12-16 0,9-15 0,8-7 0,-6 5 0,-4 8 0,-15 21 0,-10 21 0,-20 46 0,-8 19 0,2-8 0,-2 3 0,-19 43 0,11-16 0,9-32 0,47-52 0,15-35 0,-8 9 0,3-2 0,30-36 0,-21 27 0,-19 31 0,-22 45 0,-13 30 0,-9 22 0,3-5 0,0-18 0,15-39 0,26-39 0,4-22 0,19-13 0,-17 13 0,-10 20 0,-10 8 0,-11 28 0,-2 11 0,-8 17 0,0-2 0,0-10 0,4-19 0,15-27 0,-2-7 0,17-17 0,-8 9 0,0 8 0,-8 19 0,-9 23 0,-2 16 0,-7 12 0,3-15 0,0-10 0,3-18 0,21-30 0,2-6 0,20-27 0,-1 3 0,-1 2 0,-10 16 0,-12 17 0,-11 29 0,-11 30 0,-8 20 0,1 14 0,-4-4 0,11-25 0,13-34 0,14-35 0,17-26 0,5-10 0,6 4 0,-11 12 0,-14 22 0,-14 41 0,-22 33 0,-4 23 0,-4 3 0,8-23 0,4-19 0,5-26 0,18-31 0,23-21 0,14-21 0,-21 25 0,0 0 0,15-26 0,-18 16 0,-18 40 0,-23 38 0,-18 30 0,-13 22 0,-1-14 0,16-15 0,20-50 0,35-34 0,13-25 0,21-15 0,-19 12 0,-10 14 0,-24 41 0,-28 42 0,-15 39 0,9-32 0,-2 1 0,-21 36 0,13-24 0,18-26 0,14-24 0,33-39 0,3-11 0,28-26 0,-12 10 0,-5 3 0,-13 15 0,-14 14 0,-8 15 0,-15 36 0,-15 34 0,-14 31 0,12-34 0,1 1 0,2-7 0,3-3 0,-7 21 0,19-37 0,33-62 0,21-29 0,-12 13 0,2-4 0,4-2 0,0 0 0,0 0 0,-1 0 0,-2 4 0,-1 2 0,-4 6 0,-2 4 0,9-10 0,-18 25 0,-27 51 0,-19 34 0,5-13 0,-3 4 0,-2 2 0,-1-1 0,3-4 0,1-4 0,-7 20 0,14-30 0,9-23 0,25-40 0,9-15 0,25-29 0,0 4 0,-8 10 0,-20 25 0,-18 38 0,-31 47 0,-14 31 0,12-32 0,0 0 0,-14 36 0,14-28 0,25-40 0,39-57 0,20-22 0,-14 9 0,1-3 0,-3 9 0,-2 1 0,-4 1 0,-3 2 0,11-15 0,-20 46 0,-27 45 0,-18 41 0,5-26 0,-2 1 0,-13 42 0,10-22 0,11-37 0,22-39 0,22-40 0,22-29 0,-21 26 0,-1-2 0,-2 5 0,-2 0 0,-1 2 0,-3 3 0,13-15 0,-17 26 0,-13 30 0,-19 38 0,-11 22 0,-4 11 0,-6-12 0,13-20 0,7-24 0,13-32 0,22-21 0,6-20 0,18-9 0,-12 6 0,-7 14 0,-12 16 0,-11 21 0,-4 20 0,-19 32 0,-9 26 0,3-24 0,-1 0 0,-21 41 0,14-18 0,11-32 0,25-35 0,20-44 0,16-27 0,-13 20 0,1-1 0,0 2 0,-1 0 0,16-34 0,-12 29 0,-23 26 0,-5 33 0,-20 33 0,-10 32 0,-14 20 0,17-42 0,-1-2 0,-9 28 0,10-27 0,14-26 0,44-88 0,0 11 0,-3 0 0,0-1 0,6-9 0,-17 26 0,-16 20 0,-12 51 0,-14 26 0,-9 36 0,7-42 0,-1 0 0,-8 39 0,8-32 0,19-42 0,27-55 0,15-40 0,-10 24 0,1-2 0,-1-3 0,-1 2 0,-3 4 0,-3 3 0,3-24 0,-12 32 0,-13 25 0,-10 39 0,-35 37 0,12-12 0,-4 3 0,-12 11 0,-5 0-333,-3-2 0,-1-4 333,2-5 0,1-5 0,8-11 0,3-4 0,-19 7 0,31-48 0,33-40 0,10-44 0,0 36 0,1-2 0,-4-2 0,-3 1 0,-1 6 0,-2 4 0,-8-25 666,-2 38-666,-10 41 0,-29 41 0,-19 19 0,19-21 0,-3 0 0,5-2 0,-1-2 0,4-6 0,2-2 0,-19 15 0,25-23 0,21-27 0,21-31 0,1-12 0,4-16 0,-3 17 0,-8 14 0,-2 20 0,-42 50 0,-13 23 0,6-15 0,-3 3 0,4-2 0,2-2 0,6-8 0,2-3 0,-16 12 0,30-22 0,16-33 0,27-41 0,2-23 0,-5 23 0,0-1 0,-3 1 0,-3 2 0,3-38 0,-7 15 0,-4 34 0,-15 41 0,-24 35 0,-25 40 0,27-37 0,0 1 0,-25 31 0,23-25 0,21-47 0,28-39 0,9-32 0,11-18 0,-6 21 0,-14 18 0,-10 43 0,-20 28 0,-4 29 0,-12 6 0,-2-2 0,9-13 0,4-11 0,14-18 0,23-37 0,9-14 0,16-36 0,-4 15 0,-11-3 0,-12 37 0,-25 49 0,-20 40 0,6-16 0,-2 4 0,-3 4 0,-1-2 0,2-9 0,2-1 0,-14 29 0,25-59 0,29-50 0,24-45 0,-12 27 0,1-3 0,1 3 0,0 1 0,-4 4 0,-2 3 0,7-26 0,-14 34 0,-12 32 0,-24 56 0,-19 29 0,12-22 0,-2 2 0,-2-5 0,2-2 0,-17 31 0,22-38 0,19-33 0,33-57 0,11-19 0,-7 16 0,0-2 0,-1 6 0,-2 2 0,6-25 0,-11 26 0,-18 30 0,-22 48 0,-25 16 0,11-10 0,-4 2 0,-1-2 0,0-2 0,-24 25 0,23-22 0,25-28 0,27-56 0,15-23 0,-7 11 0,1-2 0,-3 7 0,-2 1 0,7-23 0,-15 40 0,-31 50 0,-19 30 0,7-7 0,-3 3 0,3-4 0,-1 1 0,-4 8 0,2-1 0,-11 19 0,11-12 0,25-41 0,30-62 0,17-29 0,-9 18 0,1-2 0,-2 3 0,0 3 0,9-26 0,-16 30 0,-11 34 0,-20 46 0,-7 20 0,-18 26 0,3-1 0,9-19 0,11-20 0,12-20 0,15-30 0,44-36 0,-19 14 0,4-3 0,14-15 0,0-2 0,-7 6 0,-3 1 0,19-25 0,-32 29 0,-17 30 0,-14 52 0,-8 21 0,0-8 0,-2 4 0,-2 4 0,0-1 0,-2 0 0,1-2 0,4-4 0,3-4 0,-2 15 0,10-27 0,30-67 0,11-20 0,-6 3 0,2-4 0,-4 8 0,-2 0 0,19-37 0,-23 38 0,-20 23 0,-17 56 0,-12 25 0,4-14 0,-3 2 0,-2-2 0,-1-2 0,-12 35 0,10-29 0,33-50 0,25-26 0,17-35 0,-1 0 0,-19 18 0,-21 34 0,-24 44 0,-16 34 0,-10 17 0,0-1 0,16-21 0,11-21 0,8-21 0,5-19 0,29-32 0,37-26 0,-16 9 0,4-4-459,14-10 1,1-2 458,-10 6 0,-3-1 0,0-2 0,-4 3 0,9-16 0,-25 27 0,-25 57 0,-30 56 0,5-18 0,-4 5 0,-8 14 0,0 2 0,5-5 0,2-4 0,1-11 0,4-7 917,14 1-917,43-77 0,-10-6 0,4-7 0,12-14 0,2-3 0,-5-1 0,-4 0 0,-10 11 0,-4 4 0,0-12 0,-23 56 0,-29 50 0,3-2 0,-1 3 0,-2-2 0,0-1 0,-3 4 0,3-4 0,-3 11 0,9-24 0,11-19 0,30-52 0,27-24 0,-12 12 0,4-3 0,6-7 0,-1 1 0,-9 14 0,-3 2 0,13-24 0,-36 73 0,-30 36 0,0 7 0,-3 6 0,-4-3 0,0-1 0,5-1 0,2-4 0,-11 16 0,26-40 0,33-36 0,33-44 0,-21 20 0,1-4 0,2-5 0,-3 1 0,10-19 0,-26 30 0,-20 34 0,-10 34 0,-10 21 0,-8 20 0,-1-6 0,2-7 0,14-27 0,24-51 0,17-32 0,-6 5 0,2-5 0,7-4 0,2 1 0,-1 3 0,-1 1 0,-2 3 0,-3 5 0,10-9 0,-27 32 0,-27 61 0,-19 29 0,9-16 0,-2 3 0,-6-1 0,0-3 0,6-7 0,1-5 0,-6 15 0,17-42 0,34-41 0,7-17 0,14-19 0,-6 11 0,-14 15 0,-11 22 0,-11 39 0,-16 23 0,-6 25 0,-9-1 0,8-9 0,5-21 0,33-51 0,28-36 0,-7 3 0,4-7 0,7-9 0,0-1 0,-8 9 0,-4 1 0,19-32 0,-33 37 0,-14 38 0,-18 44 0,-18 28 0,0-10 0,-3 3 0,1 0 0,0 1 0,-4 1 0,4-3 0,-2 25 0,16-35 0,11-30 0,3-16 0,15-17 0,16-25 0,13-19 0,7-14 0,-17 20 0,-26 52 0,-30 60 0,-1-6 0,-2 5 0,-3 17 0,1 2 0,1-12 0,2-2 0,10-12 0,4-5 0,-4 4 0,16-39 0,24-61 0,10-21 0,-1 7 0,3-4 0,-4 3 0,-1 1 0,-2 6 0,-2 5 0,4-14 0,-24 38 0,-7 26 0,-5 4 0,-29 26 0,-17 5 0,-22 23 0,-4-9 0,19-10 0,9-12 0,19-8 0,9-8 0,19-19 0,19-38 0,7-18 0,-9 15 0,-1 0 0,7-20 0,-29 41 0,-21 50 0,-25 42 0,-11 11 0,7-15 0,18-16 0,20-34 0,16-43 0,12-15 0,1-18 0,-2 32 0,-13 28 0,-13 38 0,-15 22 0,-7 6 0,4-8 0,13-23 0,18-37 0,12-33 0,7-24 0,-1-11 0,-3 19 0,-4 11 0,0 26 0,-3 21 0,0 29 0,0 2 0,1 7-6784,36-43 6784,13-6 0,8-5 0,7-9 0,2-4-10,18-7 1,-4 1 0,3 0 0,-35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18:1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366 356 24575,'6'78'0,"6"3"0,11 14 0,14-7 0,8 0 0,-11-27 0,-7-22 0,-19-18 0,-4-13 0,-4-3 0,2-3 0,-9 22 0,-7 18 0,-9 20 0,-9 13 0,2-3 0,1-4 0,7-13 0,5-17 0,12-20 0,0-5 0,-3 10 0,-1 3 0,-13 26 0,0 0 0,-2 12 0,5-2 0,2-8 0,11-18 0,-3-15 0,11-40 0,1-10 0,5-24 0,7-11 0,2-7 0,2-17 0,-5-1 0,-4 12 0,-5 16 0,-2 28 0,-1 15 0,0-14 0,1-2 0,2-28 0,3 2 0,-5 3 0,2-1 0,-7 14 0,-1 7 0,0 11 0,1 14 0,2 1 0,0-13 0,-4-9 0,3-32 0,-4-5 0,5-4 0,0 14 0,0 13 0,0 10 0,2 10 0,-2 6 0,4 20 0,1 30-6784,3 17 6784,0 28 0,0-4 0,-5 7 0,1 1 0,-1 1 0,2-6 0,0-8 6784,0-15-6784,0-3 0,0 3 0,0 7 0,3 6 0,-3 3 0,5-4 0,-5-11 0,3-9 0,-6-11 0,4-5 0,-3-3 0,4 0 0,0 1 0,-2 1 0,2 4 0,-3-3 0,1 2 0,-3-13 0,2-6 0,11-36 0,9-49 0,-1 6 0,2-25 0,-13 44 0,-6 4 0,3 7 0,-5 1 0,0 2 0,0 5 0,-2 1 0,-2 3 0,2-1 0,-2 0 0,0 1 0,0 2 0,0 2 0,0 7 0,0 10 0,-7 34 0,-12 21 0,-7 28 0,-10 15 0,18-44 0,0 0 0,0 8 0,0 2 0,-1-3 0,1 0 0,3 2 0,1 0 0,-12 37 0,12-20 0,6-33 0,10-26 0,16-44 0,1-7 0,17-31 0,4 6 0,0-8 0,0 7 0,-9 1 0,-13 16 0,-1 5 0,-10 13 0,-2 9 0,-2 8 0,-23 56 0,8-9 0,-18 43 0,10-34 0,7-6 0,-3-8 0,8-7 0,-1-8 0,13-16 0,8-12 0,13-16 0,11-10 0,8-12 0,-4-3 0,0-3 0,-12 7 0,-13 12 0,-6 15 0,-7 9 0,-17-8 0,-8-6 0,-22-25 0,-4-11 0,17 24 0,0-1 0,-25-34 0,1 5 0,19 24 0,17 20 0,11 12 0,7-2 0,4 1 0,1-9 0,1 7 0,4-4 0,0 3 0,1 1 0,-4 4 0,-3 4 0,-2 3 0,-16-6 0,-21-2 0,-1 0 0,-10 0 0,20 4 0,-7-1 0,-7-3 0,-17-2 0,1 1 0,11 4 0,21 3 0,33-2 0,15 1 0,2 0 0,-6 4 0,-13 2 0,9-9 0,0-5 0,8-6 0,-6 6 0,-1 10 0,41 27-6784,14 15 6784,7 0 0,-22-3 0,-38-23 0,-14 3 0,-1-4 0,0 0 0,-2 1 6784,6 1-6784,-1 3 0,2 7 0,2 0 0,0 12 0,13 10 0,2 4 0,10 9 0,-11-13 0,-3-5 0,-13-8 0,-1-4 0,-1 2 0,2 4 0,0-1 0,0-9 0,-4-10 0,-10-20 0,-1-11 0,-9-8 0,2-12 0,-6-1 0,-6-9 0,-12-3 0,4 5 0,-2 10 0,20 15 0,2 11 0,-1-15 0,-17-3 0,-5-13 0,-8 2 0,14 7 0,2 3 0,4 3 0,-1 4 0,9 10 0,6 3 0,37 23 0,26 12 0,-6-2 0,1 0 0,-35-15 0,-5-1 0,1 0 0,1 8 0,6 9 0,10 17 0,12 9 0,-1 2 0,-4-11 0,-14-11 0,-9-10 0,-5-9 0,1 0 0,-2-3 0,1-1 0,2 0 0,-2-1 0,6-1 0,-2 3 0,6 5 0,9 14 0,6 7 0,0 6 0,-4-10 0,-10-9 0,-5-8 0,-4-2 0,-2-4 0,-2 2 0,1-5 0,4 13 0,12 20 0,9 11 0,3 7 0,-3-5 0,-8-13 0,1 2 0,-7-12 0,-4-6 0,-7-10 0,0-7 0,-4-6 0,3-1 0,-3-3 0,0-3 0,0-9 0,-7-7 0,-7-17 0,-7-1 0,-14-23 0,9 11 0,-11-11 0,18 21 0,-4 2 0,6 9 0,0 9 0,-1 0 0,1 8 0,3-2 0,-5-2 0,-1-3 0,-6-9 0,0-4 0,-1-1 0,-1-2 0,-3 5 0,4 0 0,-1 1 0,11 11 0,5 4 0,1 6 0,-4-11 0,-9-5 0,-3-9 0,9 10 0,11 12 0,3 17 0,5 30 0,-3 7 0,4 37 0,0 6 0,2-28 0,1 3 0,-2-2 0,-1 0 0,6 43 0,-4-20 0,-2-25 0,5-10 0,-3-7 0,1-6 0,1 2 0,-4-5 0,2 4 0,1 4 0,-1 11 0,8 4 0,-6 1 0,7-5 0,-8-1 0,6 3 0,-3 2 0,1 1 0,-4-12 0,1-10 0,-4-12 0,2 4 0,-9 17 0,3 17 0,-6 18 0,7 11 0,-7-6 0,8 1 0,-5-22 0,7-21 0,-2-19 0,4-16 0,18-33 0,-6 4 0,13-22 0,-8 7 0,-5 1 0,6-13 0,0-7 0,-1-9 0,5-13 0,-2-1 0,-2-8 0,-6-1 0,-1-1 0,-9 1 0,1 15 0,-3 14 0,-2 23 0,2 16 0,-2 17 0,-17 49 0,-8 17 0,-14 28 0,3-11 0,10-30 0,13-21 0,7-42 0,6-21 0,0-32 0,0 0 0,0 3 0,0 14 0,0 16 0,0 13 0,0 11 0,0 8 0,10-32-6784,-3-31 6784,7-19 0,-10 33 0,0 1 0,-1-28 0,-1 2 0,-4 25 0,1 22 0,-1 24 0,-7 30 6784,1 4-6784,-5 13 0,2-12 0,8-3 0,-5-8 0,7-4 0,-8 10 0,-4 32 0,-2 11 0,-4 18 0,6-10 0,3-23 0,4-12 0,10-39 0,7-8 0,11-33 0,1 11 0,-5-14 0,-4 15 0,-9 23 0,-5 31 0,-6 29 0,3 13 0,-6-1 0,3-11 0,-2-6 0,3-20 0,3-30 0,12-41 0,0-28 0,4-24 0,-1 9 0,-7 18 0,-1 26 0,-5 30 0,-12 51 0,-9 23 0,-7 24 0,1-7 0,6-22 0,8-21 0,4-23 0,7-30 0,0-23 0,4-20 0,6-15 0,1-1 0,2 3 0,-6 12 0,-3 26 0,-2 20 0,2 23 0,-1 10 0,-1-1 0,0-9 0,6-25 0,3-1 0,8-15 0,-3 3 0,-4 7 0,-2 7 0,-7 23 0,0 7 0,-5 12 0,3-11 0,3-14 0,16-27 0,-1-6 0,5-15 0,-10 20 0,-7 7 0,-3 24 0,-2 1 0,-48 72 0,-6-18 0,12-4 0,-2 1 0,7-15 0,2-4 0,-12 22 0,20-24 0,18-31 0,30-43 0,7-17 0,16-18 0,-6 10 0,-11 17 0,-8 10 0,-10 20 0,-4 5 0,1 12 0,-6-3 0,16-28 0,4 1 0,5-30 0,2 12 0,-10 8 0,-4 11 0,-6 25 0,-7 24 0,-10 23 0,1 19 0,-8 2 0,3 4 0,-2-11 0,4-6 0,2-7 0,4-4 0,0-6 0,3-9 0,-2-17 0,1-5 0,1-8 0,1 11 0,2 36 0,3 4 0,-1 31 0,8-3 0,-3-9 0,3 0 0,-8-12 0,1-8 0,-3-5 0,0-6 0,0-10 0,0-8 0,0 2 0,0 4 0,0 18 0,2 14 0,1 12 0,2-5 0,-3-2 0,5-16 0,-6 3 0,3-6 0,-4 3 0,0-7 0,0-7 0,0-7 0,0-8 0,0-7 0,0-2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18:24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333 689 24575,'72'-21'0,"-23"8"0,5-1 0,21-5 0,5 0-510,2-1 0,-1 0 510,-15 6 0,-5 0 334,20-6-334,-30 9 169,-12 7-169,4-1 0,42-4 0,14 3 0,-36 3 0,3 1 0,6 3 0,-1 1 0,-12-2 0,-4 0 517,29 5-517,-50-5 0,-57 5 0,-28-3 0,-13-1 0,-6 1 0,-7 0-596,3-1 0,-6 0 1,1 0 595,6 0 0,1 0 0,2-1 0,-27 1 0,6-1 0,22 2 0,7-1 0,-5-1 0,46 0 0,12 2 0,-6-1 0,-43 11 1787,-27 1-1787,-9 4 0,18-5 0,47-6 0,24-7 0,92 2-1045,-7 2 1,18 1 0,0-1 1044,-6-1 0,2 0 0,4 0 0,-3 2 0,7 0 0,-1 1 0,-9-2 0,-10 0 0,-7-1 0,-5 0 0,5 0 0,-9 0 0,5 0 0,-51-2 0,7-4 0,-13 3 0,13-6 3133,-32 0-3133,-22-3 0,-26 0 0,-15 2 0,-15 6 0,-9 2 0,37 0 0,-3 0-457,-18 0 0,-3 0 457,-7-3 0,-1 0 0,-6 1 0,1-1 0,10-1 0,6-1 0,19 3 0,6 1 0,-12-2 0,43 3 0,60-5 0,37-2 0,5 1 0,13-1-1097,-12 0 0,6 0 1,4 0 1096,-9 2 0,3 1 0,3 0 0,0 0 0,7-1 0,2-1 0,0 1 0,-3 1 0,-12 1 0,-2 1 0,-3 1 0,-4-1 243,3-1 0,-6 0 1,-9 1-244,32 0 0,-92-7 0,-90 5-5633,-9-1 5633,20 4 0,-3 2 0,19 0 0,2 1 0,-1 1 0,2-1 0,-42 2 2299,8 0-2299,6-3 24,9 1-24,-13-4 3392,39 1 0,0 1-3392,-40-2 0,13 2 0,42 0 0,26 0 0,16-3 0,30-4 0,4-4 0,41-10 0,-31 9 0,6 0 0,26-7 0,6 0-551,5 2 1,0 0 550,-2-4 0,-5 1 0,-25 9 0,-10 0 0,-3-8 0,-47 8 0,-89-7 0,24 9 0,-7-1-515,7 0 1,-5 0 0,-1 1 514,-5 3 0,-3 2 0,1-1 0,1 0 0,0-1 0,0 1 0,-2 2 0,-1 2 0,2-1 0,6-1 0,1 1 0,3 0 0,-19 0 0,10 0 0,-10-1 1013,50 7-1013,63-1 0,29 7 0,43-7 0,-42-1 0,0-1 0,-1-1 0,-2-1 1631,35-6-1631,-26 1 0,-14-4 0,6-3 0,-10 3 0,9-5 0,-12 2 0,-6 2 0,-29 2 0,-71 4 0,13 3 0,-8 1 0,-22-1 0,-4 1-236,-1 0 1,3 2 235,15 1 0,6 1 0,-28-2 0,50 4 0,91-5 0,14 0 0,14 0 0,-4 0 0,7 0 0,3 0-768,-9-1 0,3 1 0,2 0 0,0 1 768,1 1 0,2 0 0,-2 1 0,-3 0 0,9-3 0,-4 1 0,-5 0 199,10 4 1,-13 0-200,-13-5 0,-139 3 0,24 1 0,-8 1-868,-15-1 1,-11 0-1,-1 0 868,-5 1 0,-2 1 0,-2 0 0,16-2 0,-3-1 0,1 1 0,4 0 637,-10 2 1,4 1 0,5-1-638,-13-2 0,13 1 0,12 7 0,43-11 0,-26 3 0,-29 5 0,1-3 0,-8 1 1113,1 3 0,1-1-1113,-1 0 0,5-2 860,-17 3-860,56-5 0,75-10 0,15 3 0,43-8 0,-41 7 0,4 0 0,11-5 0,4 1-124,6 0 1,4 0 123,12-3 0,0-1 0,-6 4 0,-5 0 0,-12-3 0,-5 2 0,31-1 0,-55 3 0,-25 2 0,15-1 0,15-1 0,17 1 995,-10 3-995,-28 2 0,-75 5 0,-19 12 0,15-9 0,-2 3 0,3 6 0,2 1 0,1-4 0,1-1 0,-42 17 0,-2-10 0,20-4 0,-7-3 0,23-2 0,10-1 0,38-5 0,75-3 0,33-2 0,-37 1 0,8 1 0,5 1-1415,15 3 0,6 1 1,7 0 1414,-23-2 0,5 0 0,2 0 0,2 0 0,-1 2 0,4 1 0,1 2 0,0-1 0,0 1 0,-2-2 0,-3-2 0,0-1 0,-1-1 0,-4 1 0,-4 0 0,21 3 0,-7 1 0,-12-3 0,-12-4 0,-14-1 0,-18-1 0,-101 5 0,-15-1 0,11 2 0,-4 0 0,7-1 0,-1 1 0,1 3 0,0 0 0,1 0 0,0 1 0,-5 0 0,0 0-213,1-1 0,-1 0 213,-5-1 0,-1 0 0,4 0 0,1 1 0,6-2 0,2 1 2066,9-1 1,3 0-2067,-25 4 0,13-1 0,10-5 0,2 2 0,13-2 537,-4 0-537,16 0 0,-10 1 0,8-3 0,-12 6 0,6-6 0,-5 4 0,4-2 0,-8 0 0,-11 0 0,-23 0 0,-11 3 0,-3 0 0,16 0 0,30-2 0,40-6 0,51-6 0,30-3 0,-18 3 0,4 0 0,-1 0 0,2 0 0,2 2 0,3-1-518,4 0 0,2 1 518,13 2 0,4 1-620,-20 1 0,1 2 1,2-1 619,4 0 0,1 1 0,-1 0 0,-9 0 0,-2 1 0,-4-1 0,3 0 0,-9-1 0,-3-1 0,-99 13 0,-19 0 0,7 3 0,-4 2 0,3-4 0,1-1 0,-7 3 0,-1 0 134,-3 0 1,-2-3-135,-11-2 0,-3-2 378,-9 1 1,-1-2-379,1-4 0,4-1 0,12 0 0,7-1 0,-13-1 0,55-1 0,62-5 0,47-4-226,-29 2 0,6-1 226,32-2 0,5 1 0,-16 0 0,0 1 0,19-1 0,-3 1 551,-26 2 0,-7 1-551,23-1-6380,-29-2 6380,-12 3 0,-13 2 0,10-1 815,-34 3-815,-5-1 0,-50 2 0,-16 3 0,13-2 0,-6 1 0,-5-1 0,-3 1 0,2-1 0,-2 0 3082,-17-2 1,0-1-3083,9 2 0,1 0 0,-2-3 0,3 0 0,11 3 0,2 0 0,4-3 0,1 0 0,-47 0 0,44 0 0,2 0 0,-27-2 0,7 1 0,36 2 0,22 2 0,62 3-3083,25 3 1,20 2 3082,-15-2 0,10 2 0,4 0 0,1 0 0,-14 0 0,2 0 0,0 0 0,2 1 0,1 0-442,7 0 0,2 1 0,1 1 0,-2-1 0,-6 0 442,-4-1 0,-2 0 0,-5 0 0,-5-1 0,35 5 0,-20-1 0,-25-4 0,-93-11 0,-49 0 2309,21-1 1,-6-1-2310,-14 0 0,-5 1 0,18 1 0,-3 1 0,-3-1 295,-14-1 1,-4-1-1,1 0-295,4 2 0,1-1 0,2 0 0,9 2 0,1-1 0,5 0 0,-8-2 0,8-1 0,-17 3 0,27-5 0,21 3 1129,21-4-1129,47-2-4424,11-3 4424,48 2 0,-10-3 0,17 3 0,-1 0 0,-11 4 0,-20 4 0,1 1 6784,-24-2-6784,-2 2 0,-14 0 0,-5 3 0,34-5 0,20 4 0,20-4 0,-23 5 0,-36 0 0,-20 2 0,-5 2 0,18 4 0,-5-1 0,3-2 0,-16-2 0,-5-2 0,0 5 0,6-5 0,-6 4 0,6-4 0,-3 7 0,9 0 0,-3 1 0,4 0 0,30 6 0,10-1 0,11 3 0,-22-5 0,-38 4 0,-11-10 0,-6 11 0,8-16 0,15-18 0,1 2 0,7-16 0,-9 14 0,-4 2 0,-4 5 0,3 3 0,-5 4 0,7-2 0,-1-2 0,1-2 0,-2 4 0,-6 3 0,0 2 0,-2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18:42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522 282 24575,'-12'-19'0,"3"3"0,1 4 0,2 6 0,4 2 0,-2 3 0,-7 1 0,-10 3 0,2 3 0,-6 1 0,11 4 0,-2 1 0,2 4 0,-5 5 0,4 1 0,5-1 0,2-5 0,18-27 0,10-21 0,7-14 0,4-12 0,-13 6 0,-8 1 0,-5 8 0,-9 9 0,-1 15 0,-2 10 0,0 5 0,-51 28 0,-10 0 0,19-2 0,-2 1 0,-32 15 0,38-6 0,17-10 0,19-9 0,7-6 0,4-5 0,0 0 0,1-4 0,-3 5 0,-1 4 0,-1 12 0,4-2 0,0 3 0,3-12 0,-1-2 0,-4-6 0,5-2 0,24-26 0,3-2 0,11-17 0,-16 5 0,-15 16 0,-7 3 0,-17 29 0,-18 23 0,-4 17 0,-1 4 0,20-6 0,11-17 0,6-2 0,2-13 0,12-3 0,46-10 0,16 1 0,20-3 0,-31 1 0,-45 14 0,-25 5 0,-14 7 0,13-17 0,18-27 0,3-20 0,6-16 0,-22 14 0,-4 6 0,-9 21 0,2 8 0,4 9 0,10 3 0,34 2 0,11-4 0,18-3 0,-18-5 0,-31-11 0,-34-10 0,-23-1 0,-5 1 0,10 13 0,20 7 0,4 8 0,-49 44 0,3 3 0,9-2 0,1 3 0,-11 24 0,21-14 0,21-27 0,13-20 0,26-32 0,-1-4 0,18-26 0,-15 0 0,-13 3 0,-9 10 0,-11 17 0,-9 31 0,-8 18 0,-1 20 0,7 7 0,11-9 0,15-8 0,3-12 0,10-13 0,-9-6 0,12-18 0,2-20 0,12-20 0,3-24 0,-14 6 0,-13 1 0,-14 23 0,-7 16 0,-12 22 0,-17 30 0,-9 16 0,-12 30 0,15-2 0,17 1 0,17-18 0,13-18 0,2-20 0,-1-8 0,31-25 0,-4-5 0,35-35 0,-21-2 0,-14-15 0,-15 11 0,-24 13 0,-1 22 0,-6 20 0,-28 40 0,-2 18 0,6-9 0,0 5 0,2-1 0,3 0 0,-17 31 0,14-13 0,22-32 0,11-20 0,26-35 0,8-15 0,23-31 0,-5 3 0,-14 1 0,-15 15 0,-12 27 0,-25 39 0,-7 31 0,-15 30 0,-1 4 0,12-17 0,11-24 0,9-17 0,9-18 0,37-33 0,1-4 0,2 0 0,3-4 0,-6 3 0,0 1 0,2-2 0,-1 1 0,24-30 0,-24 26 0,-24 24 0,-24 56 0,-20 28 0,11-18 0,-1 3 0,-3-2 0,1-1 0,-4 34 0,7-32 0,15-25 0,42-53 0,30-23 0,-24 12 0,2-3 0,6-5 0,-4 1 0,11-23 0,-20 17 0,-27 33 0,-26 34 0,-19 34 0,-13 22 0,15-30 0,0-1 0,-11 25 0,16-32 0,47-57 0,16-26 0,-4 9 0,0-2 0,11-22 0,-12 20 0,-24 23 0,-25 37 0,-10 17 0,-17 21 0,4-2 0,5-16 0,17-13 0,24-41 0,10-7 0,12-22 0,-12 9 0,-8 20 0,-28 36 0,-14 25 0,-17 24 0,0-14 0,18-15 0,19-34 0,37-40 0,15-22 0,-12 15 0,1 0 0,18-31 0,-9 6 0,-22 23 0,-5 19 0,-13 14 0,-10 27 0,-29 23 0,-17 21 0,23-23 0,-1 0 0,-30 24 0,31-23 0,16-27 0,42-41 0,12-18 0,24-21 0,-13 1 0,1 11 0,-30 20 0,-25 47 0,-26 38 0,0-3 0,-2 4 0,4-3 0,1-1 0,-3 0 0,2-4 0,-4 8 0,16-23 0,39-42 0,18-24 0,-1 7 0,3-3 0,-1-3 0,0-2 0,7 1 0,-1 1 0,-5-2 0,-2 2 0,22-20 0,-22 16 0,-23 22 0,-10 16 0,-23 38 0,-9 20 0,3-8 0,-1 2 0,-2 2 0,1 0 0,-24 34 0,16-27 0,29-49 0,39-51 0,-1 6 0,4-4 0,4-10 0,0-1 0,1 3 0,-2 2 0,8-24 0,-23 30 0,-29 45 0,-33 37 0,-18 34 0,20-28 0,-2 2 0,1 1 0,1-1 0,4-6 0,2-4 0,-8 14 0,18-32 0,43-43 0,18-26 0,23-21 0,-2 0 0,-13 13 0,-20 22 0,-15 18 0,-19 34 0,-19 24 0,-13 30 0,-14 9 0,11-11 0,12-27 0,20-27 0,37-42 0,17-20 0,-7 9 0,2-2 0,-3-1 0,0 1 0,29-32 0,-21 18 0,-20 25 0,-15 18 0,-14 27 0,-15 29 0,1 0 0,-3 4 0,-2-3 0,0 2 0,-3 15 0,2-2 0,-3 3 0,10-10 0,16-42 0,37-53 0,4-12 0,22-24 0,-17 14 0,-22 31 0,-13 16 0,-20 34 0,-21 21 0,-5 15 0,-13 8 0,21-20 0,8-14 0,12-20 0,24-27 0,16-18 0,23-23 0,5-4 0,-15 5 0,-13 24 0,-22 19 0,-17 36 0,-21 21 0,-12 18 0,1-8 0,10-14 0,26-36 0,30-31 0,17-19 0,13-16 0,-13 8 0,-14 16 0,-20 32 0,-28 41 0,-17 23 0,-16 13 0,7-11 0,14-21 0,16-24 0,42-41 0,30-31 0,-16 16 0,2-1 0,2 0 0,-2 2 0,15-28 0,-26 40 0,-34 37 0,-25 43 0,-23 24 0,-2 5 0,-7-3 0,24-24 0,12-24 0,36-44 0,24-25 0,26-31 0,-30 34 0,1 1 0,34-30 0,-9 0 0,-11 24 0,-24 22 0,-23 39 0,-31 38 0,-15 27 0,18-38 0,-1 0 0,-16 26 0,12-22 0,31-45 0,44-40 0,25-32 0,-22 25 0,2-2 0,-6 1 0,-2-1 0,24-26 0,-28 20 0,-27 44 0,-37 48 0,-22 36 0,12-23 0,-3 1 0,3-5 0,1 0 0,4-6 0,3-3 0,-5 7 0,19-32 0,33-42 0,14-21 0,15-17 0,-6 10 0,-16 16 0,-27 43 0,-13 23 0,-19 23 0,6-1 0,4-16 0,14-18 0,15-23 0,13-20 0,12-14 0,2-7 0,-5 8 0,-8 11 0,-11 17 0,-7 18 0,-17 33 0,-8 18 0,-15 15 0,5-7 0,7-24 0,13-17 0,16-27 0,22-28 0,15-16 0,18-24 0,-1 8 0,-7 2 0,-12 15 0,-13 14 0,-17 31 0,-25 34 0,-24 33 0,4-22 0,-4 2 0,0-2 0,0-1 0,-1-3 0,2-3 0,-13 16 0,25-25 0,26-37 0,13-24 0,10-23 0,0-1 0,-5 16 0,-28 38 0,-35 38 0,-25 30 0,29-27 0,-1-2 0,-24 17 0,30-21 0,31-50 0,33-21 0,17-37 0,5 2 0,-8 9 0,-19 26 0,-11 19 0,-22 39 0,-21 17 0,-11 19 0,-7 0 0,18-20 0,12-14 0,21-23 0,10-27 0,6-1 0,2-13 0,-7 19 0,-6 9 0,-3 11 0,-17 25 0,-7 3 0,-6 10 0,8-17 0,23-34 0,20-25 0,18-34 0,-15 33 0,0-1 0,0 1 0,-1 0 0,12-31 0,-16 31 0,-14 19 0,-26 46 0,-18 16 0,-26 30 0,-11-2 0,4-4 0,14-18 0,17-10 0,15-14 0,20-24 0,13-13 0,2-10 0,2 5 0,-12 17 0,-24 32 0,-9 17 0,-20 17 0,9-9 0,15-18 0,13-21 0,25-35 0,16-23 0,24-24 0,7-10 0,-7 14 0,-13 10 0,-41 58 0,-25 25 0,-30 46 0,-9-3 0,17-15 0,17-25 0,34-43 0,20-25 0,18-24 0,-2 6 0,-8 17 0,-16 17 0,-8 16 0,-20 25 0,-14 25 0,-19 21 0,-7 7 0,14-18 0,14-24 0,20-18 0,11-18 0,27-30 0,11-14 0,-7 13 0,2-3 0,2 2 0,-1 0 0,0 3 0,0 1 0,35-27 0,-25 18 0,-24 35 0,-59 57 0,2-10 0,-7 3 0,-14 16 0,-4 2-208,2-9 1,0-3 207,7-3 0,3-4 0,-18 14 0,32-32 0,43-57 0,25-33 0,-4 14 0,2-3 0,-1 5 0,-1 1 0,-2 4 0,-3 3 0,4-7 415,-32 46-415,-57 64 0,16-13 0,-3 5-354,-14 12 1,-2 0 353,9-6 0,5-4 0,-18 19 0,33-34 0,44-69 0,28-29 0,-3 9 0,3-4 0,5-3 0,2 1 0,-1 5 0,-2 2 0,-12 5 0,-3 5 0,7-6 707,-42 45-707,-43 63 0,17-23 0,-2 4 0,-12 16 0,-1 1 0,10-18 0,3-3 0,-14 18 0,30-44 0,36-50 0,20-21 0,8-17 0,-8 12 0,-14 21 0,-13 20 0,-51 85 0,2-3 0,4-9 0,-1-2 0,0 2 0,18-36 0,29-45 0,16-20 0,18-25 0,-3 6 0,-8 14 0,-17 23 0,-12 16 0,-20 36 0,-18 14 0,-19 25 0,-1-3 0,10-16 0,29-34 0,35-43 0,14-25 0,23-18 0,-19 13 0,-5 21 0,-35 40 0,-36 47 0,-29 29-3392,22-24 0,-2 1 3392,4-6 0,3-3 0,-21 23 0,38-49 0,36-37 0,31-43 0,-16 26 0,1 0 0,24-35 6784,-8 13-6784,-18 26 0,-17 18 0,-8 15 0,-19 29 0,-27 32 0,12-15 0,-2 3 0,-8 8 0,0-1 0,3-8 0,2-3 0,-11 15 0,23-26 0,16-23 0,27-37 0,14-18 0,21-33 0,2 1 0,-14 14 0,-16 29 0,-17 21 0,-19 37 0,-9 10 0,-13 20 0,-4 1 0,-3-2 0,3-7 0,-5-3 0,10-10 0,0-1 0,17-13 0,13-25 0,19-25 0,15-25 0,7-9 0,-5 9 0,-9 13 0,-14 20 0,-6 13 0,-7 13 0,-7 26 0,-21 22 0,-14 19 0,-8 10 0,12-29 0,23-35 0,30-38 0,9-25 0,3 0 0,-11 19 0,-11 17 0,-10 27 0,-2 3 0,-4 8 0,3-12 0,13-31 0,6-13 0,7-19 0,0 6 0,-22 46 0,-20 25 0,-15 34 0,-8 4 0,14-20 0,13-13 0,8-18 0,13-17 0,15-32 0,0-3 0,23-29 0,-16 21 0,6 8 0,-27 40 0,-14 23 0,-13 23 0,-10 2 0,10-21 0,10-19 0,18-36 0,16-18 0,7-18 0,-4 2 0,-6 19 0,-14 25 0,-22 40 0,-10 18 0,-11 9 0,11-18 0,20-27 0,21-34 0,10-10 0,6-17 0,-11 29 0,-16 24 0,-17 34 0,-6 9 0,2-3 0,12-18 0,12-21 0,20-17 0,14-26 0,7-2 0,-7-3 0,-27 51 0,-9 13 0,-22 36 0,6-13 0,-3-5 0,9-11 0,1-8 0,17-16 0,1-7 0,12-12 0,-6 10 0,-10 18 0,-9 20 0,-7 15 0,1-8 0,5-10 0,5-18 0,51-36 0,26-11 0,-22 11 0,3-2 0,1 0 0,-3 2 0,20-10 0,-28 11 0,-24 33 0,-21 32 0,-8 25 0,-10 21 0,-7-7 0,5-8 0,5-30 0,18-26 0,23-35 0,13-16 0,35-20 0,-10 8 0,10 3 0,-31 18 0,-20 24 0,-33 41 0,-24 30 0,10-19 0,-1 2 0,-24 37 0,15-13 0,22-52 0,25-23 0,13-36 0,4 2 0,-12 11 0,-10 18 0,-19 35 0,-8 17 0,-9 16 0,1-7 0,9-20 0,35-39 0,17-27 0,1 2 0,5-3 0,5-6 0,1-2 0,0 2 0,1 0 0,-3-3 0,-3 2 0,13-15 0,-33 40 0,-40 44 0,-24 35 0,-10 13 0,6-12 0,13-15 0,11-15 0,11-18 0,3-8 0,5-6 0,24-35 0,7-5 0,22-31 0,-11 17 0,-13 10 0,-23 54 0,-28 34 0,-16 41 0,11-40 0,-1-1 0,-9 25 0,23-51 0,36-43 0,18-39 0,-9 19 0,2-1 0,-3 3 0,0 0 0,3-1 0,1 2 0,17-22 0,-19 26 0,-20 55 0,-30 27 0,-5 38 0,-8-6 0,8-19 0,10-22 0,14-30 0,23-34 0,13-16 0,18-21 0,9 0 0,5-4 0,-7 12 0,-17 14 0,-24 21 0,-21 39 0,-17 24 0,-10 24 0,-2 1 0,4-5 0,11-27 0,9-17 0,29-36 0,-7-12 0,23-12 0,-20 11 0,-2 26 0,-18 37 0,-14 35 0,5-17 0,-1 3 0,-12 46 0,9-18 0,9-34 0,8-35 0,26-43 0,3-12 0,17-20 0,-20 14 0,-11 20 0,-12 15 0,-6 14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0:59:46.1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1,'82'3,"-33"0,2 0,2-1,1 0,9 1,0 0,-3 2,-1-1,2-1,-2 0,-5 1,0 0,2-2,0 0,-3-1,-1 1,-1-1,-1 0,42 1,-6 1,-6-1,-17 1,-6-3,-15 1,9-2,4 3,17-1,11 6,1-3,3 3,-6-3,-13-2,-5-1,1-1,-6 0,18 0,-5 2,8-2,-1 2,-6-2,-4 0,-4 0,1-2,3 2,4-3,4 2,-4 0,-3 1,-7-2,-7 2,6-3,1 1,7 0,5-1,-9 2,5 0,-19-1,1 0,-10-1,3 2,0-2,5 2,3 0,-5 1,-1 0,-4 0,-1 0,0 0,1 0,-3 0,1 0,-3 0,0-1,-5-1,0 0,-1 1,1 0,5 0,-3 0,1 1,1-2,-1 2,0-1,-6 1,4 0,1 0,10 0,-3 0,-1 0,-7 0,-1 1,-3-1,4 2,4-2,1 0,5 0,-6-2,3 2,-8-2,4 2,1 0,9 0,5 0,7 2,1-2,-3 2,-2-2,1 0,-2 0,11 0,-5 1,7-1,-2 2,3-2,-3 0,0 0,-3 0,6 3,1-2,3 3,-1-3,-5 1,-1-1,-4 0,-2-1,-2 0,2 0,2 0,5 0,3-1,3 0,-4 0,-2 1,-4 0,0 0,7 1,-3 0,7 2,-9-3,5 2,-5-1,3-1,-2 2,1-2,1 0,0 1,-4 0,-3 0,-3-1,-7 0,6 0,-9-1,6 0,-6 0,3 1,-1 0,-3 0,5 0,4 0,7 1,4 0,1 0,-2 1,-5 0,2-1,-6 1,-3-2,-1 0,0 0,-3 0,6 0,-4 0,4 0,0 0,1 3,0-3,-2 3,3-3,-6 2,6-2,-2 1,3-1,-2 0,1-1,-10 0,6 0,-11 1,6 0,3 0,-4 0,8 0,-5 0,4 0,-5-1,3 0,3 0,4 1,9 0,-9 0,9 0,-8 0,7-2,2 2,6-3,3 2,1 0,3 1,-5 0,7 1,-5 0,6 0,-6-2,5-1,-1 0,1 0,1 2,-1 0,-2 0,-5-1,-4 0,-6 0,3-1,2 2,-2-2,-1 2,-7 0,6-1,-4 0,8 0,2 1,-2 0,4 1,-2 0,4 0,1-1,1 0,1-2,-3 2,-7-2,5 1,-5 0,8 0,1 1,5 0,1 0,8 0,3 0,-48 1,2 1,3-1,0 1,2-1,1 1,-1 0,0 0,2-2,-2 0,-5 1,-1 0,42-1,-3 0,-12 0,5 0,-5 0,1 0,-7 0,9 0,-8 0,8 0,-4 0,0 0,0-2,2 2,5-3,5 2,9 0,3 1,-48 0,0 1,46 1,-46-1,-1 0,38 1,5-1,-13 0,3 0,-5 1,-6-2,1 2,-7-2,4 0,1 0,2 0,2 0,2 1,3 0,4 0,0 1,3-2,-1 2,-1-2,-1 0,-2 0,1 1,0 0,9 0,-3-1,-40 0,0 0,39 0,11 0,-13 0,9 0,-10 0,3 0,-3 0,5-2,4 2,-2-2,-41 3,-1 0,40-1,3 4,-6-3,1 1,-1 0,2-2,-1 1,-3 0,-3 0,-6-1,4 0,3 0,9 2,-39-2,0 0,41 2,-41-2,-1 0,42 0,3 2,-2-2,-3 2,-1-2,-7 0,2 1,0 1,0 0,6 0,-5-1,-38 0,1-1,-1 1,1-1,0 0,0 0,36 0,-4-1,-12-1,7 0,4 0,4 2,4 0,-6 0,-2 0,-8-3,4 2,-2-2,3 3,1 0,1 0,8 0,4 0,2 0,-1 0,-6 0,-1-1,-13 0,6 0,-11 1,9-3,-3 2,-5-5,-3 5,-4-5,2 5,4-2,3 3,1-1,-4 1,-6-2,2 3,-1 0,-1 0,0-1,-4 0,-8 0,-1 0,-10 0,5 0,8 2,2-2,-1 3,-7-3,-13 2,-1-2,-4 0,2 0,-2 0,2 0,-2 0,-2 0,-6 0,-3 0,-2 0,17 0,13 1,23 3,-2-1,-2 2,-19-3,-12-1,-13-1,-8 0,-37 44,21-33,-27 33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21:53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456 21 24575,'-21'16'0,"-5"1"0,-1 4 0,-9 1 0,5 5 0,-3 0 0,9 0 0,-1-1 0,6-5 0,1 3 0,3-5 0,4-1 0,-1-2 0,3 0 0,-4 0 0,3 4 0,-11 9 0,4 3 0,-5 13 0,9-7 0,1 5 0,6-6 0,-3 0 0,7-1 0,-1 0 0,4 3 0,0 1 0,2-4 0,-2-5 0,4-5 0,-3-3 0,3 0 0,-3-1 0,3-2 0,-2-2 0,2-2 0,1 0 0,-3-5 0,2 0 0,-1 2 0,1 1 0,7 4 0,-3 1 0,5-7 0,-6-2 0,1-1 0,-3-2 0,1 8 0,7-5 0,-2 1 0,2-6 0,-2 1 0,22 6 0,53 32 0,-8-6 0,-24-11 0,-1-1 0,1 0 0,-15-11 0,-17-6 0,-12-7 0,26-12 0,3 0 0,21-13 0,-15 8 0,-17 3 0,-7 1 0,-7 3 0,1-3 0,-5-1 0,5-1 0,-1-3 0,5-1 0,0-7 0,0 2 0,-3-2 0,-2 3 0,-3 3 0,-1 1 0,-4 3 0,0 1 0,-1-1 0,2-2 0,-3 0 0,-1 2 0,-2 5 0,1 5 0,-1 0 0,1-1 0,0-4 0,-2 0 0,2-4 0,0 1 0,-2-4 0,2 2 0,-2-2 0,2-2 0,-1-1 0,3-4 0,-1-1 0,1 1 0,1 4 0,-3-2 0,2 5 0,-3-9 0,1-7 0,-2-3 0,0-4 0,0 9 0,0 7 0,0 9 0,0 5 0,0 5 0,-4-1 0,-30-27 0,-10-2 0,-19-23 0,-7 0 0,14 0 0,-6-4 0,7 1 0,15 10 0,2 11 0,18 11 0,6 11 0,5 7 0,6 6 0,1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21:56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0 405 24575,'9'-21'0,"-1"2"0,1 7 0,-5 4 0,0 4 0,22 13 0,18 9 0,10 7 0,12 8 0,4 4-399,17 6 1,-1 1 398,-15-2 0,-5-3 0,-14-10 0,-7-2 0,10 12 0,-24-16 0,-18 19 0,-13-2 0,0 22 0,0 2 797,0-6-797,0-6 0,0-13 0,-2-22 0,-3-2 0,-15-8 0,-3 3 0,-5-3 0,8-13 0,-2-25 0,3-6 0,-2-9 0,7 9 0,7 11 0,0 0 0,3 9 0,0 4 0,2 2 0,-1-12 0,-1-1 0,-1-17 0,-3 2 0,3-9 0,-3-4 0,3 7 0,2 10 0,1 16 0,2 8 0,0 3 0,2-13 0,1-12 0,2-10 0,0-4 0,0 2 0,-1 0 0,1 0 0,-2 2 0,-1 2 0,0 8 0,-1 11 0,1 9 0,0-4 0,-2-2 0,2-5 0,-2-1 0,0 13 0,0-2 0,2 6 0,-1 1 0,1 2 0,-2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2T10:22:00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0 24575,'-8'5'0,"-4"3"0,-5 2 0,-4 6 0,2 3 0,-7 5 0,3 0 0,1 2 0,8-11 0,7 0 0,3-4 0,2 3 0,-1 2 0,1-1 0,2 1 0,0-4 0,0 5 0,0-1 0,2 3 0,-2-1 0,2-6 0,0-4 0,7-4 0,-7-1 0,7-1 0,-4-4 0,34-11 0,4 3 0,4-5 0,-17 10 0,-25 1 0,-2 1 0,2-3 0,-1 1 0,7-15 0,-6 8 0,4-6 0,-7 9 0,0 5 0,-2-2 0,0-1 0,0 0 0,2 0 0,-5-1 0,-22-10 0,-12-13 0,-6-1 0,10-3 0,19 16 0,9 5 0,1 11 0,-3 24 0,-1 4 0,-2 17 0,3-9 0,0-4 0,4-8 0,-3-9 0,5-4 0,-3-2 0,4 8 0,-2 2 0,2-1 0,0-3 0,0-5 0,0 2 0,0-3 0,0 3 0,0-3 0,0 14 0,0-4 0,0 14 0,0-11 0,2 6 0,0-6 0,1-1 0,1-7 0,-2 4 0,7 11 0,-1 10 0,14 20 0,0-1 0,10-5 0,-5-10 0,-10-20 0,-7-4 0,8 27 0,6 16 0,11 11 0,-10-12 0,-8-29 0,-11-21 0,-1-7 0,-1-6 0,-2 1 0,0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0:59:51.9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68,'51'2,"0"1,2-1,3 0,7-1,1 0,2 0,1 0,-1-1,0 1,-7 0,-3 0,34 3,-19-2,-14 1,-12-3,-4 1,-3-2,2 1,3-2,5 2,7 2,8 0,7-1,-8 2,0-2,-15 0,-1 0,13 0,5 0,15-1,-1 0,-6 0,-3 0,-11 0,10 0,-1 0,13 0,1-2,-6 2,-4-2,-13 2,2 0,1 0,9 2,7-2,2 2,-5-1,1 1,-7 2,10 1,-6-2,6 2,-3-1,-4-3,-5 1,-1-1,-2 0,-1 0,-1 1,-4-2,-2 3,2-3,4 2,1-2,1 1,3-1,-10 2,11-2,-3 0,3 0,2 0,-8 1,-9 1,-3 0,5 1,-6-3,17 1,-8 1,4 0,-6-1,-6 2,3-1,6 1,2 0,5 1,2-1,-3 2,7-1,1 0,6-2,1 3,-2-3,6 2,-1-1,9-1,1 0,-5 1,7-1,-7 0,2-1,-6-1,-1 0,-5-1,-3-1,-8 0,-7 0,3 2,4-1,10-1,5 0,-3 0,-9 2,-1-1,-3-1,8 0,2-1,1 1,2-2,-1 2,-3-1,-7 1,2 0,-5 1,9-1,2 2,3-2,1 2,1 0,-3 0,7 0,-5 0,0 0,4 0,-9 0,-1 0,-7 0,-6 0,1 0,4 0,0 0,5 0,-6 0,6 0,-7 0,6-1,-4 1,4-2,1 0,-4 1,-3-1,-6-1,-2 1,8-2,3 1,8-1,-1 1,-6 0,-4-1,6 2,0-4,19 2,1-3,6-2,-1 3,-8-3,-3 2,-18 3,1-2,-13 4,-4-2,6 3,-17 0,7-1,-9 0,7 1,3 1,6 0,-1-2,-9 2,1-1,-7 1,1-2,-1 2,0-2,7 2,11-1,8-3,7 2,-3-2,3 0,-3 0,3-1,1 0,6 3,-2-1,-1 3,-4-1,-8 0,2 0,-2 1,2-3,6 2,-6-5,9 5,-8-2,14 2,-21-1,13-1,-17 1,12 0,-5 2,8 0,-7 0,4 0,-3 0,0 2,-1-2,8 2,1-2,5 1,6-1,-5 2,21 0,-2 0,-40 0,1-1,-1 1,0-2,-1 1,-1 0,-3-1,0 0,3 0,-1 0,42 2,-3-2,-37 2,0 0,36 0,-32-1,-1 0,37 0,0-1,-11 0,1 0,-2 0,2 0,-5 0,1 2,-5-2,0 3,-8-2,0 0,-3-1,2 0,6 0,-2 0,-3-1,2 0,-12 0,5 1,-9 1,6-1,9 2,6-1,1 1,3 2,-14-1,1-1,-3 1,1-1,-3 1,-6 0,-13-1,-8-1,-10-1,-6 1,-4-1,-5 30,-38 18,21-9,-26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0:59:57.7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0,'76'3,"19"0,-37 0,4 1,12 0,3 0,0 2,1-1,-1-1,-1 1,-7 1,-1 1,-3-4,0-1,1 2,1-1,-3-2,1 0,-1 0,-1 0,-6-1,-1 0,2 1,1 0,3-1,2 0,6 1,3-1,5 1,2-1,2 1,0 0,-9 0,-1-1,7 0,-1 1,-8 2,0-1,11-1,2-1,5 2,1 0,-4-2,0 0,1 1,-3 0,-9-1,-3 0,-9 2,-2-1,-7 1,-2-2,38 2,-4-2,-36 0,3 0,2-1,3 0,9 1,1 0,-1 0,0 0,1 0,-1 0,-5 1,0 0,-7-1,0 0,41 4,-17-4,1 1,-6-1,16 2,-1-2,-1 4,-1-3,-9 3,5-2,5-1,4 1,4-2,-3 3,-2-2,-5 2,2-3,0 0,-1 0,12-2,-2 4,-2-2,-3 2,-12-2,1 0,0-3,3 3,7-2,4 5,4-3,-3 2,3-2,-9 0,-38-2,1 0,0 3,1-1,5-1,1-1,-2 4,0-1,-4 0,-1-1,41 3,-12-3,4 2,-10-1,10 0,-1 2,5-1,6 1,0 1,3-2,-7 1,-9-2,-14 0,5-1,-1-2,7 2,4 0,-2 0,3 2,6-2,-39 0,2 0,5 2,2 1,6 0,2 1,-4 0,1 0,7 2,0 0,-8-4,-1 0,6 4,-2-1,-10-2,-1-1,-3 1,-2 0,39 1,8-1,-45 1,2 0,6 0,-1-1,-6 1,-1 0,1-2,-3 1,30 0,4-1,0 1,3-1,6 2,-5 0,-2-2,-20-1,-7-1,-5 2,4-2,7 3,6-1,-6 0,-1-1,-6-1,2 1,8 1,14 2,5 1,-38-4,0 0,41 4,-3-5,-10 3,-6-2,-3 0,3-1,10 0,9 4,-2-2,-7 2,-10-3,-12-1,3 0,0-1,1 0,7 0,1 1,5 0,-11-2,1 0,-10 0,12 1,4-1,14 0,10-1,-1-1,3-2,-11 2,-13-1,-1-1,-2 3,10-2,14 2,-6 2,2-5,-14 2,-6-2,-1 1,5 4,3-1,8 2,-1 0,-3 0,-3 0,-4 0,3 0,12 0,8 3,-47-2,1 1,6 0,-1 1,-3-1,-1 0,-1-1,-2 0,45 1,-11-2,-6 0,5 1,-1 0,3 0,2-1,-5-1,-7 0,3 0,-1 1,15-2,-1 2,-40-1,1 0,45-1,2-1,-48 1,-1 1,41-2,-37 3,1 0,40 0,-42 0,-1 0,34 0,0 0,-13-2,6 0,5 1,-35 0,2 0,2 1,0 0,7 2,0-1,-7 0,-1-1,0 1,-1 0,-1-2,-1 0,0 0,1 0,12 1,2 2,-1 0,0 0,10 0,1 1,-7 1,-1-1,-7-3,-1 1,-3 1,-1-1,43-2,-46 0,1 1,1-1,0 0,6 1,0 0,-3 1,0-2,2 0,-1-1,35 1,-10-6,-10 5,-3-4,6 4,2 0,-1-1,-3 1,-8-1,0-1,2 3,12-4,6 2,-5 0,4 1,-12 1,7-1,1-2,0 2,1-1,-1 2,3-2,-2 3,3-3,-5 2,-3-2,1 3,-2-2,4 2,0 0,4 0,-9 0,1 0,-14-1,5 0,0-2,11 3,4-5,-4 3,-13-2,-7 3,-11-1,4 0,4-1,3 1,-1 1,-4 1,0-2,4 0,11-3,15 1,-1 1,5-1,-18 4,-13-3,-3 1,-10 1,13-2,-2 2,3-2,-5 3,-3-3,-9 0,3-1,-6 0,-5 2,-7-1,-8 2,-2-2,2 1,3 0,2 2,0-2,-5 1,-4 1,6-4,-4 3,6-1,-4 1,-4 1,5-2,2 2,6 0,-1-1,-1 1,-7-2,-3 2,12-1,-6 1,12-2,-13 4,-7-2,-5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1:00:00.1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1,'86'7,"1"1,-21-3,2-1,1 1,5-1,1 1,1-1,1 1,-1 0,-1 1,26 3,-5 0,-19 1,-8 0,22 8,-41-9,-27-5,-2-4,14 0,24-1,20 2,6-1,-2 7,-15-5,-18 4,-19-6,-14 3,-7-3,13 1,6-1,22 0,3 0,3 0,-13 0,-16 0,-16-1,-11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1:00:05.6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1 123,'89'-8,"5"2,-42 4,1 2,9 0,3 0,6 1,1 0,2-1,-3 0,-10 0,-2 0,40-2,-24-3,-14 2,-5-4,-1 4,-1-3,8 3,-2-1,8 4,-6-2,4 2,-4-1,1 0,0 0,-5 1,-2-2,0 0,-1 0,7-4,2 4,14-5,3 2,5 1,-1-1,-4 1,-3 2,-6-2,4-2,0 0,5 0,2 4,-2-2,-5 4,-4-1,-3 1,2 0,4 0,12 0,1 0,11 0,-6 1,-5-1,-6 2,-7-2,-4 0,-1 1,-10 0,2 2,-1-1,3 1,-2 0,-2-1,-6-1,-3 1,7-2,-9 3,9 0,-3 1,1 0,6-2,-9 2,3-2,-9 1,-1 0,-4-1,-1 1,1 1,14 0,7 2,7-1,-4 0,-9-1,-1-1,0 0,9-1,7 3,2-2,4-1,-9 3,-2-5,-6 3,4-3,5 2,6-2,0 0,1 0,-6 0,-10 0,-3 1,-7-1,12 3,3-2,10 0,1-1,1 0,-2 0,9 0,-2 3,16 0,-44-1,2-1,2 0,1 0,3 0,-1 0,-2 1,-3-1,42 2,-4 2,-10-5,5 2,-37-2,0 0,-3 0,0 0,2 1,-1 1,34-1,-14 3,6-3,-4 0,8-1,3 2,-6-1,2 1,-2 0,-5-2,6 0,-6 1,3 0,-1 0,-6-1,8-1,-5 0,9 0,4 1,5 0,9 1,-45 0,1-1,-1 1,1-1,8 1,2 0,-2-1,0 1,4 1,1 1,-2-3,-2 1,-6 0,-3 1,38 0,-9-4,-8 4,3-2,3 0,-1 3,-6-3,2 2,-5-2,7 1,4 3,0-2,4 3,5-5,5 3,-1-2,2 4,1-3,-44 1,2 1,9 0,2 0,4 1,2 1,4 0,2 0,-1 1,-2-1,-11-2,-3 0,-5 0,-2 0,41-1,-21 1,13 1,-18-3,5 1,2-3,-2 0,5 3,-1-2,5 3,10 2,-46-5,2 1,7 1,0 0,-1-1,0-2,-1 2,0 0,-3 0,0 0,2-1,1 0,-1 1,1 1,8-1,1 0,-2 1,0 0,3 3,-2-1,-7-1,-2 0,0 1,0 0,-1-1,0-1,-4-1,1 0,7 0,1 1,-5 0,2 0,7 1,1 0,1-1,0 0,-2 0,0 1,-2 0,-2 0,-7-2,-1 0,4 3,-1-1,46-4,-48 4,2 1,1-4,1 1,3 3,0 0,-4-2,0-1,-4 1,-1-1,37 0,-2 0,0 1,13-1,-46 1,-1-1,4-1,-1 0,-1 0,-2 0,42-1,-11-3,-4-1,7-1,3 1,-37 4,2 0,3-1,0 0,2 2,0 0,-4-1,-2 0,44 0,-13 0,3 0,9 0,-44-1,1 0,1 1,-1 0,38-2,-9 1,-17-1,-1-2,0 2,2 1,1-1,-1 1,-12-1,-12-2,-13 1,-5-2,4 2,8 0,6 3,2-3,-7 2,-3-2,-8-2,5 2,-5-2,6 1,-5 0,-1 2,-3 0,-5 2,1-3,-5 1,5 1,0 0,11-2,10 1,17-1,3 1,-3 1,-5-1,-3 0,11 1,5-1,4 2,-5-2,-11 2,-5-1,3-1,7-3,11 2,-2-2,-8 0,-6 0,2 0,3 2,4-1,-4 3,-9-1,-6-1,-6 3,1-3,7 3,15-2,8 4,9-1,-2 1,-13 1,1-2,-18 0,-7-4,-15 3,-14-3,-7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1:00:07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76,'73'-7,"0"-1,18 3,3 1,-28 2,2 0,0 0,7 1,2 0,-1-1,-3 1,-1-1,-2 0,18-1,-5-1,-15 1,-5-1,33 0,-26-3,9 3,8-1,-34 4,2 0,7 1,1 0,-3 2,-1 0,1-1,-1 1,35 1,-18-3,-21 0,-2 0,8 3,32 3,-38-1,2 0,6 0,0 0,-4-1,0-1,-2 0,-3-2,33 1,-7-2,-20 0,-12 0,-12 0,-14 0,-8 0,18-3,-1 2,34-3,8 3,11 2,-7-1,-17 3,-27-3,-4 0,13 0,3-2,10 1,-19-1,-10 1,-14-2,8 2,-7-2,5 2,-31 44,11-32,-21 34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21:00:12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0,'83'5,"1"0,-2 2,-1 1,0-1,-1 1,-11-1,-1 0,-8 1,-3-2,23 1,-37 0,-19-5,-13-1,15-2,23-1,45 0,-39 1,1 0,4 2,-1 0,-5 0,-3 1,30 1,-22 1,-14-4,-17 2,-4-4,-3 2,1-1,11 1,9-2,12 2,4-2,3 2,-4 0,-3 0,7 0,0 2,-2-2,8 2,-16-2,7 0,-3 0,0 0,12 0,2 0,9 0,-2 1,-5 0,-6 0,-8-1,0 0,0 0,4 0,-1 0,2 0,-11 0,1 0,-13 0,3-1,2 0,5 0,5-1,-9 2,7-1,-12 1,12 0,-9 0,11 0,-2 0,13 0,-1 0,1 0,-4 0,-5 0,2 0,-6 0,8 0,-11 0,5 0,-13 0,-2 0,4 0,3 0,17 0,4 0,7 1,1-1,-6 2,-3-2,-8 0,1 0,3 0,11-2,4 2,12-2,2 4,4-2,-15 2,6-2,-14 0,13 0,-15 0,1-2,-18 2,6-3,-7 3,12-2,1 1,2 0,-8 0,1 1,-11 0,8-2,-2 2,6-2,8 1,4 2,0-2,8 2,-16-1,16 0,-10 0,11 0,-5 0,-2 0,-10 0,-5 2,-2-3,5 2,2-3,7 1,2 0,-5 0,-9 1,-5 0,-1 0,3 0,6 0,-3-2,-8 0,-2-1,-10 1,5 0,6 1,9 0,12 1,6 0,-6 0,2 0,-21 0,8 1,-15 0,7-1,2-1,13 1,8 1,2 2,-6-1,-12-1,-2 1,3-2,4 3,1-1,-3 4,-7-4,-7 2,1-3,-8 1,7 0,2 3,7-3,-4 2,2-3,-12 0,1 2,-5-1,3 1,3-2,11-1,2 2,7-1,-9 1,-11 0,-14-4,3 2,10-1,20 1,10 0,9 0,-6 0,-13 0,-7 0,-18 0,-1 0,-5 0,-4 0,5-2,0 1,-3-1,-6 1,-6 1,1 0,14 0,8 0,22 0,2 0,7 3,-17-3,-12 3,-12-3,-16 0,2 0,-5 3,3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0T07:04:47.4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6,'91'-3,"0"1,-13 3,3 1,5 1,-10-1,3 0,2 1,0 0,2 0,2 1,-1 1,-2-1,17 2,-3 1,-5-2,-14-3,-2-1,-6 1,14 4,-9-2,22-4,-39 0,-19 0,1 0,10 0,3 0,-6 0,-17 0,-12 0,-9 0,34-2,13 1,36-4,-39 5,1 0,6-3,3 0,4 2,3 1,7-1,4-1,12 0,4 1,-27 0,2 1,0 0,4 0,0 0,-1 0,-4 1,-1 0,-3 1,18-1,-7 1,-20 0,-5-1,19 1,-16 1,0 0,19-1,21 4,-39-5,2-1,7 2,0-1,-5-1,0-1,0-1,-1 1,33 1,4 0,-45-1,0-1,7 2,3-1,7 0,1 0,0 0,0 2,-2-1,-1 0,-9 0,-3 0,34 0,-21-3,-13 3,15-5,14 4,-24 0,4-1,2 2,1 0,2 0,1 0,-1-1,0-1,-2 2,0 0,3-3,0 0,2 2,2 1,3-1,1-1,13 2,3 0,-21 0,1 0,1 0,4 0,1 1,0-2,1 0,0 0,-3 0,25 1,-4-1,-13 0,-4-1,-7 2,0 0,4 0,0 0,-6 0,1 0,24 1,2-2,-7-2,2 0,-22 2,2 1,-3-1,17-4,-3 1,3 3,-6 1,15-2,-40 1,-2 2,18-1,-10 0,2 0,-6-1,1 2,22 0,4 0,-4 0,-2-1,-3 3,-1 0,-1-3,-2 0,-12 1,-1-2,-2 1,0 0,3-2,2 1,4 1,4 0,13-2,3 1,5 0,2 1,3-2,0 1,-8 0,-2 2,-5 0,-3 1,-4-2,-2 0,1 2,2-1,7-1,3 0,-20-1,1 0,3 0,9 1,3 2,1-2,7-1,2 0,0 1,6 4,0 1,-1-1,-6-2,-1-2,-1 1,-4 3,-1 2,-2-3,-6-2,-1-1,-1 0,-3 1,-1 0,0 0,3-1,0 0,1 0,6 0,0 0,1 0,4 0,1 0,1 0,1 0,0 0,0 0,0 0,-1 0,-2 0,-12 0,-3 0,-1 0,27 0,-4 0,-11 0,-2 0,-5 2,-2-1,-2-1,-1 1,-6 0,-2 1,-3-1,-1 0,1 0,-2-1,-3 3,-1-1,46-1,-27 1,-17-2,-9 0,10 3,33 0,-28 0,5 0,17 2,3 0,3-1,1-1,-23 1,1-1,0 0,33-1,0 0,-30 0,0 0,1 0,2 1,1 0,-1 1,-1 1,-1 0,0 0,5 2,1 1,-1-1,-7-2,-1 0,0 0,5 0,-1 0,2 1,0 0,1 0,1 0,7 0,2 1,0 0,3 0,0 1,1-1,1 0,1-1,-1-1,-8 0,-2-2,0 1,-4-1,0 1,-2-1,-6 0,-1 1,0-1,4-1,1 1,-2 0,29 3,0 1,-32-5,1 1,-1-1,27 3,-1 0,7-3,0 0,-6 1,1 0,-24-2,1 1,-1-1,27 1,-2-1,-4 1,-2 0,-5-1,-1 0,-7 0,-1-1,2 2,1-1,3-2,2-1,0 2,0-1,-3-2,-3 0,-6 2,-3-1,-7-3,0 1,-1 2,2 0,0-3,3 1,9 3,2 1,1-1,0 0,7 0,0 2,0-2,0 2,1 0,-1 1,-3-2,0 0,9 3,2 0,-6-2,0-1,9 3,1 0,-4-4,-2 0,-3 2,-1 0,-6-4,-3 0,-6 1,-3 1,-9-1,-2 0,-1-3,0-1,2 4,0-1,4-4,1-1,4 3,0 1,-11-1,-2 0,-3 0,-2 1,24-2,-13 1,-13-1,-16 3,-13 1,-5 2,16-3,25 3,25-5,-1 1,-9-1,-14 2,-1-2,8 4,-1-2,-4 1,-17 1,-16-1,-14 2,5 0,48 0,-15-2,6 1,16 0,2 1,-1-1,-4-1,28 0,-44-1,-33 0,-17 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19" name="camera.wav"/>
          </p:stSnd>
        </p:sndAc>
      </p:transition>
    </mc:Choice>
    <mc:Fallback xmlns="">
      <p:transition spd="slow">
        <p:fade/>
        <p:sndAc>
          <p:stSnd>
            <p:snd r:embed="rId21" name="camera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13.xml"/><Relationship Id="rId1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customXml" Target="../ink/ink10.xml"/><Relationship Id="rId12" Type="http://schemas.openxmlformats.org/officeDocument/2006/relationships/image" Target="../media/image39.png"/><Relationship Id="rId17" Type="http://schemas.openxmlformats.org/officeDocument/2006/relationships/customXml" Target="../ink/ink15.xml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10" Type="http://schemas.openxmlformats.org/officeDocument/2006/relationships/image" Target="../media/image38.png"/><Relationship Id="rId19" Type="http://schemas.openxmlformats.org/officeDocument/2006/relationships/audio" Target="../media/audio1.wav"/><Relationship Id="rId4" Type="http://schemas.openxmlformats.org/officeDocument/2006/relationships/image" Target="../media/image35.png"/><Relationship Id="rId9" Type="http://schemas.openxmlformats.org/officeDocument/2006/relationships/customXml" Target="../ink/ink11.xml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audio" Target="../media/audio1.wav"/><Relationship Id="rId3" Type="http://schemas.openxmlformats.org/officeDocument/2006/relationships/image" Target="../media/image46.png"/><Relationship Id="rId7" Type="http://schemas.openxmlformats.org/officeDocument/2006/relationships/image" Target="../media/image400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11" Type="http://schemas.openxmlformats.org/officeDocument/2006/relationships/image" Target="../media/image420.png"/><Relationship Id="rId5" Type="http://schemas.openxmlformats.org/officeDocument/2006/relationships/image" Target="../media/image390.png"/><Relationship Id="rId10" Type="http://schemas.openxmlformats.org/officeDocument/2006/relationships/customXml" Target="../ink/ink19.xml"/><Relationship Id="rId4" Type="http://schemas.openxmlformats.org/officeDocument/2006/relationships/customXml" Target="../ink/ink16.xml"/><Relationship Id="rId9" Type="http://schemas.openxmlformats.org/officeDocument/2006/relationships/image" Target="../media/image4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8.png"/><Relationship Id="rId7" Type="http://schemas.openxmlformats.org/officeDocument/2006/relationships/customXml" Target="../ink/ink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audio" Target="../media/audio1.wav"/><Relationship Id="rId5" Type="http://schemas.openxmlformats.org/officeDocument/2006/relationships/customXml" Target="../ink/ink20.xml"/><Relationship Id="rId10" Type="http://schemas.openxmlformats.org/officeDocument/2006/relationships/image" Target="../media/image470.png"/><Relationship Id="rId4" Type="http://schemas.openxmlformats.org/officeDocument/2006/relationships/image" Target="../media/image49.png"/><Relationship Id="rId9" Type="http://schemas.openxmlformats.org/officeDocument/2006/relationships/customXml" Target="../ink/ink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70.png"/><Relationship Id="rId18" Type="http://schemas.openxmlformats.org/officeDocument/2006/relationships/customXml" Target="../ink/ink8.xml"/><Relationship Id="rId3" Type="http://schemas.openxmlformats.org/officeDocument/2006/relationships/image" Target="../media/image17.png"/><Relationship Id="rId7" Type="http://schemas.openxmlformats.org/officeDocument/2006/relationships/image" Target="../media/image140.png"/><Relationship Id="rId12" Type="http://schemas.openxmlformats.org/officeDocument/2006/relationships/customXml" Target="../ink/ink5.xml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customXml" Target="../ink/ink7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60.png"/><Relationship Id="rId5" Type="http://schemas.openxmlformats.org/officeDocument/2006/relationships/image" Target="../media/image130.png"/><Relationship Id="rId15" Type="http://schemas.openxmlformats.org/officeDocument/2006/relationships/image" Target="../media/image18.png"/><Relationship Id="rId10" Type="http://schemas.openxmlformats.org/officeDocument/2006/relationships/customXml" Target="../ink/ink4.xml"/><Relationship Id="rId19" Type="http://schemas.openxmlformats.org/officeDocument/2006/relationships/image" Target="../media/image20.png"/><Relationship Id="rId4" Type="http://schemas.openxmlformats.org/officeDocument/2006/relationships/customXml" Target="../ink/ink1.xml"/><Relationship Id="rId9" Type="http://schemas.openxmlformats.org/officeDocument/2006/relationships/image" Target="../media/image150.png"/><Relationship Id="rId14" Type="http://schemas.openxmlformats.org/officeDocument/2006/relationships/customXml" Target="../ink/ink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D0FB2A-6177-DC40-A728-A673F24A2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2AD2E-DCAD-9846-B8DF-E29949EE8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endParaRPr lang="en-GR"/>
          </a:p>
        </p:txBody>
      </p:sp>
      <p:pic>
        <p:nvPicPr>
          <p:cNvPr id="5" name="Picture 4" descr="A picture containing game, player&#10;&#10;Description automatically generated">
            <a:extLst>
              <a:ext uri="{FF2B5EF4-FFF2-40B4-BE49-F238E27FC236}">
                <a16:creationId xmlns:a16="http://schemas.microsoft.com/office/drawing/2014/main" id="{CDE94D44-A0D7-1B44-A0AC-069F9F2706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0" r="13158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B77998-2E15-0D41-B9F8-5D9F30A99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066" y="1420813"/>
            <a:ext cx="5295900" cy="38687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6BA960-8E6B-6B49-A16E-995195FD73CF}"/>
              </a:ext>
            </a:extLst>
          </p:cNvPr>
          <p:cNvSpPr/>
          <p:nvPr/>
        </p:nvSpPr>
        <p:spPr>
          <a:xfrm>
            <a:off x="600363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GB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159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FC9644-673A-459F-B3C5-9310A4E5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DB9295-9645-4BF2-ADFD-75800B7FA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bg2">
              <a:lumMod val="60000"/>
              <a:lumOff val="40000"/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95B061E9-E435-4E1B-B160-96584A116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CD7972E-7D38-40EE-A80B-E2A848811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4A3B55-746F-419F-8CFF-5F3A4BE14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C63219B-AD72-4494-935E-F5C70DB54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5B41FD2-05E2-44E7-8760-09E65D1C6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E6D63D0-3347-4EE2-8F65-F1C32168F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38A46A3-DB16-45D5-B636-03EFE39FE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B8A2B0E-823F-4BE8-9359-45143BB12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4516B3C-A8BE-46FC-B643-3DFEB7F28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59FD699C-3920-4E57-BE27-165A3F036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0FB0C02E-3F53-4889-8ADF-80DBC43F6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8A0C89C-946F-4BCD-8A27-BB73E37FE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70C83EAF-4E92-4849-A240-B257871D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320FD164-4D7A-469C-B3F4-B926BFACF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F6E14D9A-4E63-48FF-95C5-9E8DDFF86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3DCD24F-3CA8-4404-B22C-E4C928995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8AD2E827-32A3-4BE4-9CC6-83156291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7FB2CCC-1230-494F-B2D1-F05E5B8ED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5F44514-9274-47E3-9243-CA9356C16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D06192CD-AD86-4DCA-8B53-4ACCA465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99E9203A-21E4-46D8-981A-4B28CA320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32FCE9B6-FB52-4045-8DCC-E5959B9A4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E4A7025C-CDE8-429A-BBB9-E7380C962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4EA0256-5DF5-437A-98A7-B79F3E6BB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90C9433D-9E1C-493B-BEBD-C3081FFA3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52B39BB-F298-4285-A709-1FBA0CB72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31CAF2A0-CBA0-4E86-AA87-8750EC1AF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A68F78-E282-9443-83C4-88652E69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015" y="1093787"/>
            <a:ext cx="3059969" cy="4697413"/>
          </a:xfrm>
        </p:spPr>
        <p:txBody>
          <a:bodyPr>
            <a:normAutofit/>
          </a:bodyPr>
          <a:lstStyle/>
          <a:p>
            <a:endParaRPr lang="en-GR" dirty="0"/>
          </a:p>
        </p:txBody>
      </p:sp>
      <p:sp useBgFill="1">
        <p:nvSpPr>
          <p:cNvPr id="39" name="Round Diagonal Corner Rectangle 7">
            <a:extLst>
              <a:ext uri="{FF2B5EF4-FFF2-40B4-BE49-F238E27FC236}">
                <a16:creationId xmlns:a16="http://schemas.microsoft.com/office/drawing/2014/main" id="{7D1C411D-0818-4640-8657-2AF78250C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084" y="0"/>
            <a:ext cx="7566916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text, cat, table, dog&#10;&#10;Description automatically generated">
            <a:extLst>
              <a:ext uri="{FF2B5EF4-FFF2-40B4-BE49-F238E27FC236}">
                <a16:creationId xmlns:a16="http://schemas.microsoft.com/office/drawing/2014/main" id="{0DCAE6BC-E2CE-2A43-8C21-1E24FA83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403" y="903287"/>
            <a:ext cx="3383831" cy="4860925"/>
          </a:xfrm>
        </p:spPr>
      </p:pic>
      <p:pic>
        <p:nvPicPr>
          <p:cNvPr id="38" name="Picture 37" descr="A picture containing table&#10;&#10;Description automatically generated">
            <a:extLst>
              <a:ext uri="{FF2B5EF4-FFF2-40B4-BE49-F238E27FC236}">
                <a16:creationId xmlns:a16="http://schemas.microsoft.com/office/drawing/2014/main" id="{F6407E00-8060-3541-8939-B59345069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524" y="2366963"/>
            <a:ext cx="7232125" cy="247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89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0571-DBCD-9547-BCCF-C1AAA74BA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353DCD9A-F0AE-AA48-BE61-205D8B097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7330" y="1198605"/>
            <a:ext cx="10639167" cy="5040877"/>
          </a:xfrm>
        </p:spPr>
      </p:pic>
    </p:spTree>
    <p:extLst>
      <p:ext uri="{BB962C8B-B14F-4D97-AF65-F5344CB8AC3E}">
        <p14:creationId xmlns:p14="http://schemas.microsoft.com/office/powerpoint/2010/main" val="91893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454884-3E3C-324C-8BED-78D5CBA1C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endParaRPr lang="en-GR" sz="3200"/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9291DF90-7801-CF46-B728-5A5EC1C58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9088" y="2097088"/>
            <a:ext cx="5959716" cy="2252662"/>
          </a:xfrm>
        </p:spPr>
      </p:pic>
      <p:pic>
        <p:nvPicPr>
          <p:cNvPr id="5" name="Content Placeholder 4" descr="A picture containing text, book, photo, person&#10;&#10;Description automatically generated">
            <a:extLst>
              <a:ext uri="{FF2B5EF4-FFF2-40B4-BE49-F238E27FC236}">
                <a16:creationId xmlns:a16="http://schemas.microsoft.com/office/drawing/2014/main" id="{B87FD501-2E24-AB47-B8E6-424541878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529" y="618518"/>
            <a:ext cx="3903220" cy="55960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748818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B1AB-D1D9-5346-BE13-52CAE45F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B8DE6F2-B9C9-5749-AFFE-2510A7561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059" y="618518"/>
            <a:ext cx="11257006" cy="5172682"/>
          </a:xfrm>
        </p:spPr>
      </p:pic>
    </p:spTree>
    <p:extLst>
      <p:ext uri="{BB962C8B-B14F-4D97-AF65-F5344CB8AC3E}">
        <p14:creationId xmlns:p14="http://schemas.microsoft.com/office/powerpoint/2010/main" val="175504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2BBC-9666-504A-9E83-7597BCFC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endParaRPr lang="en-GR"/>
          </a:p>
        </p:txBody>
      </p:sp>
      <p:sp>
        <p:nvSpPr>
          <p:cNvPr id="21" name="Round Diagonal Corner Rectangle 9">
            <a:extLst>
              <a:ext uri="{FF2B5EF4-FFF2-40B4-BE49-F238E27FC236}">
                <a16:creationId xmlns:a16="http://schemas.microsoft.com/office/drawing/2014/main" id="{A3D1FEF8-5149-4AC1-8D77-B256637FB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itting, person, green, orange&#10;&#10;Description automatically generated">
            <a:extLst>
              <a:ext uri="{FF2B5EF4-FFF2-40B4-BE49-F238E27FC236}">
                <a16:creationId xmlns:a16="http://schemas.microsoft.com/office/drawing/2014/main" id="{EF3C8935-6794-8040-8EA9-B1A2BF71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573" y="1148692"/>
            <a:ext cx="2494412" cy="2201590"/>
          </a:xfrm>
          <a:prstGeom prst="rect">
            <a:avLst/>
          </a:prstGeom>
        </p:spPr>
      </p:pic>
      <p:pic>
        <p:nvPicPr>
          <p:cNvPr id="7" name="Content Placeholder 6" descr="A picture containing letter&#10;&#10;Description automatically generated">
            <a:extLst>
              <a:ext uri="{FF2B5EF4-FFF2-40B4-BE49-F238E27FC236}">
                <a16:creationId xmlns:a16="http://schemas.microsoft.com/office/drawing/2014/main" id="{DF7C8FBC-5C8A-6445-A81D-DCC381A7D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81" y="3999908"/>
            <a:ext cx="4880919" cy="152356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A55EF96-3B50-418B-A2A1-EDE4AAC9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8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A5A0-DDFE-C149-9BA9-40D74C93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endParaRPr lang="en-GR" dirty="0"/>
          </a:p>
        </p:txBody>
      </p:sp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905C2250-9F9C-46B0-9B2B-A8A0C7BA3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4973" y="808058"/>
            <a:ext cx="5280353" cy="2536764"/>
          </a:xfrm>
          <a:prstGeom prst="round1Rect">
            <a:avLst>
              <a:gd name="adj" fmla="val 6363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13ADB25F-75E2-DC44-B9DC-88C1E747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12" y="1137529"/>
            <a:ext cx="5231964" cy="1655098"/>
          </a:xfrm>
          <a:prstGeom prst="rect">
            <a:avLst/>
          </a:prstGeom>
        </p:spPr>
      </p:pic>
      <p:sp>
        <p:nvSpPr>
          <p:cNvPr id="17" name="Round Diagonal Corner Rectangle 13">
            <a:extLst>
              <a:ext uri="{FF2B5EF4-FFF2-40B4-BE49-F238E27FC236}">
                <a16:creationId xmlns:a16="http://schemas.microsoft.com/office/drawing/2014/main" id="{A1BCB55D-00A6-44C7-ADA5-422438AA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3505687"/>
            <a:ext cx="2565764" cy="2536763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&#10;&#10;Description automatically generated">
            <a:extLst>
              <a:ext uri="{FF2B5EF4-FFF2-40B4-BE49-F238E27FC236}">
                <a16:creationId xmlns:a16="http://schemas.microsoft.com/office/drawing/2014/main" id="{03013291-6ADB-BE4A-8743-C89E1A0DA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70" y="3827664"/>
            <a:ext cx="1370129" cy="1892808"/>
          </a:xfrm>
          <a:prstGeom prst="rect">
            <a:avLst/>
          </a:prstGeom>
        </p:spPr>
      </p:pic>
      <p:sp>
        <p:nvSpPr>
          <p:cNvPr id="19" name="Round Single Corner Rectangle 15">
            <a:extLst>
              <a:ext uri="{FF2B5EF4-FFF2-40B4-BE49-F238E27FC236}">
                <a16:creationId xmlns:a16="http://schemas.microsoft.com/office/drawing/2014/main" id="{E007B31B-4CC0-4D45-8865-F0FEE8ABA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582" y="3505686"/>
            <a:ext cx="2559743" cy="2536763"/>
          </a:xfrm>
          <a:prstGeom prst="round1Rect">
            <a:avLst>
              <a:gd name="adj" fmla="val 9975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B9F453-70A5-3244-B3CE-9BFF370B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719" y="3544562"/>
            <a:ext cx="2313564" cy="2559207"/>
          </a:xfrm>
          <a:prstGeom prst="rect">
            <a:avLst/>
          </a:prstGeom>
        </p:spPr>
      </p:pic>
      <p:pic>
        <p:nvPicPr>
          <p:cNvPr id="10" name="Content Placeholder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451691-4F45-7D42-A75F-230CE5318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570663" y="976185"/>
            <a:ext cx="4746625" cy="2368638"/>
          </a:xfr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1A8C672-8A3A-2E41-8E4C-7DC0E8D63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582" y="3544562"/>
            <a:ext cx="3044375" cy="250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9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F7C5-278A-3349-B363-02DD87DD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64B74D29-D100-3D43-AE1E-B21B98D91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7208" y="618518"/>
            <a:ext cx="9906000" cy="1680739"/>
          </a:xfr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E9DF812-D1D0-AC49-A6E5-71350CEE3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12" y="2619632"/>
            <a:ext cx="11785600" cy="42695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8E8BD3-FDC9-384D-9603-F004BA36BA6B}"/>
                  </a:ext>
                </a:extLst>
              </p14:cNvPr>
              <p14:cNvContentPartPr/>
              <p14:nvPr/>
            </p14:nvContentPartPr>
            <p14:xfrm>
              <a:off x="484380" y="2931480"/>
              <a:ext cx="10611360" cy="132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8E8BD3-FDC9-384D-9603-F004BA36BA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740" y="2823840"/>
                <a:ext cx="107190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7515261-B2FB-D74E-BB8C-8B4E67611D45}"/>
                  </a:ext>
                </a:extLst>
              </p14:cNvPr>
              <p14:cNvContentPartPr/>
              <p14:nvPr/>
            </p14:nvContentPartPr>
            <p14:xfrm>
              <a:off x="7933500" y="4184280"/>
              <a:ext cx="3572640" cy="6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7515261-B2FB-D74E-BB8C-8B4E67611D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79500" y="4076640"/>
                <a:ext cx="36802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759EA7A-99E3-E544-9251-E88A8CFAD825}"/>
                  </a:ext>
                </a:extLst>
              </p14:cNvPr>
              <p14:cNvContentPartPr/>
              <p14:nvPr/>
            </p14:nvContentPartPr>
            <p14:xfrm>
              <a:off x="294300" y="4664880"/>
              <a:ext cx="8064720" cy="158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759EA7A-99E3-E544-9251-E88A8CFAD82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0660" y="4556880"/>
                <a:ext cx="817236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8019C9-D5D2-824C-9D5B-80DB8E7D49F5}"/>
                  </a:ext>
                </a:extLst>
              </p14:cNvPr>
              <p14:cNvContentPartPr/>
              <p14:nvPr/>
            </p14:nvContentPartPr>
            <p14:xfrm>
              <a:off x="8532540" y="4674960"/>
              <a:ext cx="2580120" cy="2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8019C9-D5D2-824C-9D5B-80DB8E7D49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78540" y="4566960"/>
                <a:ext cx="268776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0518CFE-3029-BC4B-9D61-5F71DDC80DB7}"/>
                  </a:ext>
                </a:extLst>
              </p14:cNvPr>
              <p14:cNvContentPartPr/>
              <p14:nvPr/>
            </p14:nvContentPartPr>
            <p14:xfrm>
              <a:off x="607860" y="5139720"/>
              <a:ext cx="10311120" cy="46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0518CFE-3029-BC4B-9D61-5F71DDC80DB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860" y="5031720"/>
                <a:ext cx="1041876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D55C3CA-1C26-654B-A565-FBA2C81354CA}"/>
                  </a:ext>
                </a:extLst>
              </p14:cNvPr>
              <p14:cNvContentPartPr/>
              <p14:nvPr/>
            </p14:nvContentPartPr>
            <p14:xfrm>
              <a:off x="416700" y="5415120"/>
              <a:ext cx="10848960" cy="136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D55C3CA-1C26-654B-A565-FBA2C81354C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3060" y="5307480"/>
                <a:ext cx="109566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C717A4E-5FFA-3C41-8731-C1B0407A42A1}"/>
                  </a:ext>
                </a:extLst>
              </p14:cNvPr>
              <p14:cNvContentPartPr/>
              <p14:nvPr/>
            </p14:nvContentPartPr>
            <p14:xfrm>
              <a:off x="559980" y="5919480"/>
              <a:ext cx="11057040" cy="194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C717A4E-5FFA-3C41-8731-C1B0407A42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6340" y="5811840"/>
                <a:ext cx="11164680" cy="41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412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9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CC5D-0AE8-264E-8CD3-BF7E31B68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endParaRPr lang="en-GR"/>
          </a:p>
        </p:txBody>
      </p:sp>
      <p:sp>
        <p:nvSpPr>
          <p:cNvPr id="13" name="Round Diagonal Corner Rectangle 9">
            <a:extLst>
              <a:ext uri="{FF2B5EF4-FFF2-40B4-BE49-F238E27FC236}">
                <a16:creationId xmlns:a16="http://schemas.microsoft.com/office/drawing/2014/main" id="{A3D1FEF8-5149-4AC1-8D77-B256637FB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5F7F2-6829-964E-ABA0-FC98EFD85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053" y="1147146"/>
            <a:ext cx="3879453" cy="2201590"/>
          </a:xfrm>
          <a:prstGeom prst="rect">
            <a:avLst/>
          </a:prstGeom>
        </p:spPr>
      </p:pic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829FB8-6AC7-5346-9CE6-2EA571A7B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50" y="3687825"/>
            <a:ext cx="5286376" cy="1823289"/>
          </a:xfrm>
          <a:prstGeom prst="rect">
            <a:avLst/>
          </a:prstGeom>
        </p:spPr>
      </p:pic>
      <p:pic>
        <p:nvPicPr>
          <p:cNvPr id="8" name="Content Placeholder 7" descr="A picture containing indoor, table, chair, room&#10;&#10;Description automatically generated">
            <a:extLst>
              <a:ext uri="{FF2B5EF4-FFF2-40B4-BE49-F238E27FC236}">
                <a16:creationId xmlns:a16="http://schemas.microsoft.com/office/drawing/2014/main" id="{F751E20F-1C69-5E46-A598-B559B55C8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52674" y="1668161"/>
            <a:ext cx="4746625" cy="3985442"/>
          </a:xfrm>
        </p:spPr>
      </p:pic>
    </p:spTree>
    <p:extLst>
      <p:ext uri="{BB962C8B-B14F-4D97-AF65-F5344CB8AC3E}">
        <p14:creationId xmlns:p14="http://schemas.microsoft.com/office/powerpoint/2010/main" val="392475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A3449-CC15-9047-B8B3-B6DE2626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1E7B7A2-91C3-FF49-B0E6-60BC7403E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5192" y="2465866"/>
            <a:ext cx="9906000" cy="310471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0F22534-8EE9-E742-9082-CB5107D83D32}"/>
                  </a:ext>
                </a:extLst>
              </p14:cNvPr>
              <p14:cNvContentPartPr/>
              <p14:nvPr/>
            </p14:nvContentPartPr>
            <p14:xfrm>
              <a:off x="3085627" y="2807866"/>
              <a:ext cx="1080000" cy="449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0F22534-8EE9-E742-9082-CB5107D83D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6987" y="2799226"/>
                <a:ext cx="1097640" cy="46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12F6BF2-84DE-394D-BBFF-1CF055E66F4D}"/>
                  </a:ext>
                </a:extLst>
              </p14:cNvPr>
              <p14:cNvContentPartPr/>
              <p14:nvPr/>
            </p14:nvContentPartPr>
            <p14:xfrm>
              <a:off x="3920107" y="2587186"/>
              <a:ext cx="304920" cy="81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12F6BF2-84DE-394D-BBFF-1CF055E66F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1107" y="2578186"/>
                <a:ext cx="322560" cy="83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115E81C-99D7-554B-8999-0DAFECFDE253}"/>
                  </a:ext>
                </a:extLst>
              </p14:cNvPr>
              <p14:cNvContentPartPr/>
              <p14:nvPr/>
            </p14:nvContentPartPr>
            <p14:xfrm>
              <a:off x="3179587" y="2857906"/>
              <a:ext cx="1070640" cy="337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115E81C-99D7-554B-8999-0DAFECFDE25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0587" y="2848906"/>
                <a:ext cx="108828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F4E1E21-C171-BF49-AE18-A0194C50BB39}"/>
                  </a:ext>
                </a:extLst>
              </p14:cNvPr>
              <p14:cNvContentPartPr/>
              <p14:nvPr/>
            </p14:nvContentPartPr>
            <p14:xfrm>
              <a:off x="3286147" y="3378826"/>
              <a:ext cx="690480" cy="241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F4E1E21-C171-BF49-AE18-A0194C50BB3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77507" y="3369826"/>
                <a:ext cx="708120" cy="2588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 descr="A screen shot of a person&#10;&#10;Description automatically generated">
            <a:extLst>
              <a:ext uri="{FF2B5EF4-FFF2-40B4-BE49-F238E27FC236}">
                <a16:creationId xmlns:a16="http://schemas.microsoft.com/office/drawing/2014/main" id="{8DE1403A-785C-C849-9873-0737BFE924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2552" y="0"/>
            <a:ext cx="12192000" cy="24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3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5BF-D9F7-3F45-A248-CFBC57D9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E20C85B-96AB-4A4A-B3FD-112914690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1413" y="293682"/>
            <a:ext cx="10066165" cy="1565771"/>
          </a:xfrm>
        </p:spPr>
      </p:pic>
      <p:pic>
        <p:nvPicPr>
          <p:cNvPr id="7" name="Picture 6" descr="A picture containing indoor, sitting, book, table&#10;&#10;Description automatically generated">
            <a:extLst>
              <a:ext uri="{FF2B5EF4-FFF2-40B4-BE49-F238E27FC236}">
                <a16:creationId xmlns:a16="http://schemas.microsoft.com/office/drawing/2014/main" id="{4C48EF98-94E7-4B4A-9F52-06D007160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864" y="2211179"/>
            <a:ext cx="8538519" cy="40283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EA3F8F4-46F6-6944-BE30-87740031C5C9}"/>
                  </a:ext>
                </a:extLst>
              </p14:cNvPr>
              <p14:cNvContentPartPr/>
              <p14:nvPr/>
            </p14:nvContentPartPr>
            <p14:xfrm>
              <a:off x="1271227" y="981586"/>
              <a:ext cx="379440" cy="492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EA3F8F4-46F6-6944-BE30-87740031C5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2587" y="972586"/>
                <a:ext cx="39708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B98FEF-2F7D-944C-B4AD-351B778886AB}"/>
                  </a:ext>
                </a:extLst>
              </p14:cNvPr>
              <p14:cNvContentPartPr/>
              <p14:nvPr/>
            </p14:nvContentPartPr>
            <p14:xfrm>
              <a:off x="620707" y="1141426"/>
              <a:ext cx="288360" cy="41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B98FEF-2F7D-944C-B4AD-351B778886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707" y="1132786"/>
                <a:ext cx="306000" cy="4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029D56-AA1F-AD4B-BB4D-6732FE202A2E}"/>
                  </a:ext>
                </a:extLst>
              </p14:cNvPr>
              <p14:cNvContentPartPr/>
              <p14:nvPr/>
            </p14:nvContentPartPr>
            <p14:xfrm>
              <a:off x="923107" y="1111906"/>
              <a:ext cx="114480" cy="383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029D56-AA1F-AD4B-BB4D-6732FE202A2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107" y="1102906"/>
                <a:ext cx="132120" cy="40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68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E2C4-466B-1740-B2BA-1316DB3EF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1C9FDA60-447E-3745-A1F0-C4045BD32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5611" y="546099"/>
            <a:ext cx="10392032" cy="1888181"/>
          </a:xfr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2DB640D-4667-FC4D-B642-53464D5B7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329" y="2734618"/>
            <a:ext cx="6450227" cy="35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1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4B178-C29E-ED4B-BDED-326ED9C5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77443C6-2160-5A45-9FE8-A58C84300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1413" y="1387366"/>
            <a:ext cx="9906000" cy="4508937"/>
          </a:xfrm>
        </p:spPr>
      </p:pic>
    </p:spTree>
    <p:extLst>
      <p:ext uri="{BB962C8B-B14F-4D97-AF65-F5344CB8AC3E}">
        <p14:creationId xmlns:p14="http://schemas.microsoft.com/office/powerpoint/2010/main" val="263685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BF25-B510-4F42-93A5-6886E517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icture containing pie chart&#10;&#10;Description automatically generated">
            <a:extLst>
              <a:ext uri="{FF2B5EF4-FFF2-40B4-BE49-F238E27FC236}">
                <a16:creationId xmlns:a16="http://schemas.microsoft.com/office/drawing/2014/main" id="{E3B1E4E3-4D74-3343-B2C1-904C9E312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280" y="86497"/>
            <a:ext cx="12043719" cy="5704703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6BFE350-EF84-F248-AD16-3FAE8B199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9" y="2097088"/>
            <a:ext cx="1755175" cy="65289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F13C19E-9E60-0741-A4BD-6212BC47A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0" y="3575658"/>
            <a:ext cx="3311218" cy="1263042"/>
          </a:xfrm>
          <a:prstGeom prst="rect">
            <a:avLst/>
          </a:prstGeom>
        </p:spPr>
      </p:pic>
      <p:pic>
        <p:nvPicPr>
          <p:cNvPr id="4" name="Picture 3" descr="A picture containing drawing, cup, plate&#10;&#10;Description automatically generated">
            <a:extLst>
              <a:ext uri="{FF2B5EF4-FFF2-40B4-BE49-F238E27FC236}">
                <a16:creationId xmlns:a16="http://schemas.microsoft.com/office/drawing/2014/main" id="{FF90D0AB-71DB-1B41-94D0-F569C9E9F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963" y="2216758"/>
            <a:ext cx="1755175" cy="3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8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A7C5-BF63-BF4F-87C3-F0EAF3F5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22099D-D239-F34A-9DF3-591EF034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5103" y="1078402"/>
            <a:ext cx="9156356" cy="651543"/>
          </a:xfr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03AE0-F3ED-DB42-9336-B87351C68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24" y="2097088"/>
            <a:ext cx="9700226" cy="45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8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8F9C-7136-E24A-A4A2-18C2C2CE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682358A-1003-A949-9A0B-A5CE8932D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561" y="407773"/>
            <a:ext cx="10750849" cy="6264876"/>
          </a:xfrm>
        </p:spPr>
      </p:pic>
    </p:spTree>
    <p:extLst>
      <p:ext uri="{BB962C8B-B14F-4D97-AF65-F5344CB8AC3E}">
        <p14:creationId xmlns:p14="http://schemas.microsoft.com/office/powerpoint/2010/main" val="154653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95C9-FBF1-0C4C-A87D-E32FDBE2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450A24A-2F6D-6B45-97AC-A91EF346B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124" y="506627"/>
            <a:ext cx="11108725" cy="5906530"/>
          </a:xfrm>
        </p:spPr>
      </p:pic>
    </p:spTree>
    <p:extLst>
      <p:ext uri="{BB962C8B-B14F-4D97-AF65-F5344CB8AC3E}">
        <p14:creationId xmlns:p14="http://schemas.microsoft.com/office/powerpoint/2010/main" val="3676190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DCF7A-CBCA-AE4E-BC0D-11EAD294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CED4AD83-7974-B04F-9AA6-504658168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800" y="618518"/>
            <a:ext cx="11023599" cy="5172682"/>
          </a:xfrm>
        </p:spPr>
      </p:pic>
    </p:spTree>
    <p:extLst>
      <p:ext uri="{BB962C8B-B14F-4D97-AF65-F5344CB8AC3E}">
        <p14:creationId xmlns:p14="http://schemas.microsoft.com/office/powerpoint/2010/main" val="358335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2A5A-AAE5-3D44-A781-155166CE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566ABBB8-91CE-C548-9714-ECCB8C63C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416" y="618517"/>
            <a:ext cx="10775092" cy="5992347"/>
          </a:xfrm>
        </p:spPr>
      </p:pic>
    </p:spTree>
    <p:extLst>
      <p:ext uri="{BB962C8B-B14F-4D97-AF65-F5344CB8AC3E}">
        <p14:creationId xmlns:p14="http://schemas.microsoft.com/office/powerpoint/2010/main" val="156530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BC30F0-272A-D942-B7F2-F05A7BBD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endParaRPr lang="en-GR" sz="320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81C022-64E8-4561-9DFF-4B2CB702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>
            <a:normAutofit/>
          </a:bodyPr>
          <a:lstStyle/>
          <a:p>
            <a:endParaRPr lang="en-US" sz="1400">
              <a:solidFill>
                <a:srgbClr val="FFFFFF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B8DE5E5-D203-464E-8B15-2D49B6BC8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78" y="1185323"/>
            <a:ext cx="6844045" cy="44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91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64EB-0726-034E-A914-DE8F5C23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51E7CB2F-56FF-1242-885E-CA0239BD0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6756" y="1878227"/>
            <a:ext cx="9905997" cy="3024767"/>
          </a:xfrm>
        </p:spPr>
      </p:pic>
    </p:spTree>
    <p:extLst>
      <p:ext uri="{BB962C8B-B14F-4D97-AF65-F5344CB8AC3E}">
        <p14:creationId xmlns:p14="http://schemas.microsoft.com/office/powerpoint/2010/main" val="1070871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070D-1A72-5A49-8E0C-53FC23DC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ΑΛΚΗ ΖΕΗ</a:t>
            </a:r>
            <a:endParaRPr lang="en-GR" dirty="0"/>
          </a:p>
        </p:txBody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DF8F119B-C96E-814A-8104-62CFBAEA3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562" y="1954373"/>
            <a:ext cx="7512908" cy="365559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4D290A-01B9-7841-AAEE-55F6987A4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125" y="0"/>
            <a:ext cx="2906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ACB5-12CF-CD40-B895-B069445A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81C1DF-03D0-884C-A441-670758039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7265" y="469557"/>
            <a:ext cx="10799805" cy="5980670"/>
          </a:xfrm>
        </p:spPr>
      </p:pic>
    </p:spTree>
    <p:extLst>
      <p:ext uri="{BB962C8B-B14F-4D97-AF65-F5344CB8AC3E}">
        <p14:creationId xmlns:p14="http://schemas.microsoft.com/office/powerpoint/2010/main" val="2681156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D862-A82D-EB42-80FB-A20DA96D3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icture containing photo, grass, person, player&#10;&#10;Description automatically generated">
            <a:extLst>
              <a:ext uri="{FF2B5EF4-FFF2-40B4-BE49-F238E27FC236}">
                <a16:creationId xmlns:a16="http://schemas.microsoft.com/office/drawing/2014/main" id="{3B0E832D-D1A6-724C-B9B2-C1658173D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628" y="494270"/>
            <a:ext cx="10787448" cy="6005384"/>
          </a:xfrm>
        </p:spPr>
      </p:pic>
    </p:spTree>
    <p:extLst>
      <p:ext uri="{BB962C8B-B14F-4D97-AF65-F5344CB8AC3E}">
        <p14:creationId xmlns:p14="http://schemas.microsoft.com/office/powerpoint/2010/main" val="74388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11A7-B356-4940-96F7-0E91A6C7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icture containing icon&#10;&#10;Description automatically generated">
            <a:extLst>
              <a:ext uri="{FF2B5EF4-FFF2-40B4-BE49-F238E27FC236}">
                <a16:creationId xmlns:a16="http://schemas.microsoft.com/office/drawing/2014/main" id="{9944AA2D-29BF-E74B-AF06-8FEFC74D6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8452" y="252855"/>
            <a:ext cx="3975100" cy="825500"/>
          </a:xfr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3DA7DD7-406C-E445-AB10-1073571F9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38" y="1078354"/>
            <a:ext cx="10545724" cy="57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8014-3E5D-EB44-83F4-9AE2ADDD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7" name="Content Placeholder 6" descr="A close up of a newspaper&#10;&#10;Description automatically generated">
            <a:extLst>
              <a:ext uri="{FF2B5EF4-FFF2-40B4-BE49-F238E27FC236}">
                <a16:creationId xmlns:a16="http://schemas.microsoft.com/office/drawing/2014/main" id="{7A14BB45-30E3-6547-968B-F88D61CAC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914" y="531341"/>
            <a:ext cx="11108724" cy="5708141"/>
          </a:xfrm>
        </p:spPr>
      </p:pic>
    </p:spTree>
    <p:extLst>
      <p:ext uri="{BB962C8B-B14F-4D97-AF65-F5344CB8AC3E}">
        <p14:creationId xmlns:p14="http://schemas.microsoft.com/office/powerpoint/2010/main" val="4728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5102-5A17-3646-B53E-1ACF9768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endParaRPr lang="en-GR"/>
          </a:p>
        </p:txBody>
      </p:sp>
      <p:sp>
        <p:nvSpPr>
          <p:cNvPr id="64" name="Round Diagonal Corner Rectangle 9">
            <a:extLst>
              <a:ext uri="{FF2B5EF4-FFF2-40B4-BE49-F238E27FC236}">
                <a16:creationId xmlns:a16="http://schemas.microsoft.com/office/drawing/2014/main" id="{A3D1FEF8-5149-4AC1-8D77-B256637FB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1F0C9A3-FC45-A74C-B12F-1B98D65F7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34" y="1147146"/>
            <a:ext cx="3654091" cy="2201590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282BE478-E179-E649-B3CC-8CF52E004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54" y="3805881"/>
            <a:ext cx="4930346" cy="1816443"/>
          </a:xfrm>
          <a:prstGeom prst="rect">
            <a:avLst/>
          </a:prstGeom>
        </p:spPr>
      </p:pic>
      <p:pic>
        <p:nvPicPr>
          <p:cNvPr id="13" name="Content Placeholder 12" descr="A picture containing web, object, wire, standing&#10;&#10;Description automatically generated">
            <a:extLst>
              <a:ext uri="{FF2B5EF4-FFF2-40B4-BE49-F238E27FC236}">
                <a16:creationId xmlns:a16="http://schemas.microsoft.com/office/drawing/2014/main" id="{24B2B60B-DEBB-2E4E-99AE-B8E8FC7B1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70663" y="618518"/>
            <a:ext cx="4746625" cy="5620963"/>
          </a:xfrm>
        </p:spPr>
      </p:pic>
    </p:spTree>
    <p:extLst>
      <p:ext uri="{BB962C8B-B14F-4D97-AF65-F5344CB8AC3E}">
        <p14:creationId xmlns:p14="http://schemas.microsoft.com/office/powerpoint/2010/main" val="85756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59A0-3926-F647-BE33-895B237E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ΕΝΟΤΗΤΕΣ- ΔΟΜΗ</a:t>
            </a:r>
            <a:endParaRPr lang="en-GR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EDCA3EA9-9B1C-BD4A-BAAE-68B0D6740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692" y="2249488"/>
            <a:ext cx="10330719" cy="398999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467B2BC-1EFD-8D45-B43F-85A377AFE47C}"/>
                  </a:ext>
                </a:extLst>
              </p14:cNvPr>
              <p14:cNvContentPartPr/>
              <p14:nvPr/>
            </p14:nvContentPartPr>
            <p14:xfrm>
              <a:off x="909214" y="2996932"/>
              <a:ext cx="8783280" cy="97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467B2BC-1EFD-8D45-B43F-85A377AFE4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5214" y="2888932"/>
                <a:ext cx="889092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606A67-24C8-FC44-B42E-AC60FA208417}"/>
                  </a:ext>
                </a:extLst>
              </p14:cNvPr>
              <p14:cNvContentPartPr/>
              <p14:nvPr/>
            </p14:nvContentPartPr>
            <p14:xfrm>
              <a:off x="940534" y="3907012"/>
              <a:ext cx="9865080" cy="74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606A67-24C8-FC44-B42E-AC60FA2084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894" y="3799372"/>
                <a:ext cx="997272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351E450-0DDB-0C41-8AFD-C57CF462866A}"/>
                  </a:ext>
                </a:extLst>
              </p14:cNvPr>
              <p14:cNvContentPartPr/>
              <p14:nvPr/>
            </p14:nvContentPartPr>
            <p14:xfrm>
              <a:off x="963574" y="4214452"/>
              <a:ext cx="6590160" cy="79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351E450-0DDB-0C41-8AFD-C57CF46286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9574" y="4106452"/>
                <a:ext cx="66978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BFA891-66BC-0C48-8338-8335A17BB563}"/>
                  </a:ext>
                </a:extLst>
              </p14:cNvPr>
              <p14:cNvContentPartPr/>
              <p14:nvPr/>
            </p14:nvContentPartPr>
            <p14:xfrm>
              <a:off x="963574" y="4854892"/>
              <a:ext cx="9707040" cy="111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BFA891-66BC-0C48-8338-8335A17BB5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9934" y="4746892"/>
                <a:ext cx="981468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B8DD8F1-69C4-F548-83CA-7036F0AFF8D6}"/>
                  </a:ext>
                </a:extLst>
              </p14:cNvPr>
              <p14:cNvContentPartPr/>
              <p14:nvPr/>
            </p14:nvContentPartPr>
            <p14:xfrm>
              <a:off x="925054" y="5124892"/>
              <a:ext cx="783000" cy="5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B8DD8F1-69C4-F548-83CA-7036F0AFF8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1414" y="5017252"/>
                <a:ext cx="8906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3DDAB32-B5B1-914F-9EC5-AE13F4286F98}"/>
                  </a:ext>
                </a:extLst>
              </p14:cNvPr>
              <p14:cNvContentPartPr/>
              <p14:nvPr/>
            </p14:nvContentPartPr>
            <p14:xfrm>
              <a:off x="944134" y="5697292"/>
              <a:ext cx="8282160" cy="173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3DDAB32-B5B1-914F-9EC5-AE13F4286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0494" y="5589652"/>
                <a:ext cx="838980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3513A4-1E98-4941-B0F3-2AD718DDDF91}"/>
                  </a:ext>
                </a:extLst>
              </p14:cNvPr>
              <p14:cNvContentPartPr/>
              <p14:nvPr/>
            </p14:nvContentPartPr>
            <p14:xfrm>
              <a:off x="9278854" y="5776492"/>
              <a:ext cx="1468440" cy="47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3513A4-1E98-4941-B0F3-2AD718DDDF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24854" y="5668852"/>
                <a:ext cx="157608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A04AC4F-9336-4047-B561-9B0B807F7E28}"/>
                  </a:ext>
                </a:extLst>
              </p14:cNvPr>
              <p14:cNvContentPartPr/>
              <p14:nvPr/>
            </p14:nvContentPartPr>
            <p14:xfrm>
              <a:off x="909574" y="6006532"/>
              <a:ext cx="4447080" cy="44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A04AC4F-9336-4047-B561-9B0B807F7E2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5934" y="5898532"/>
                <a:ext cx="4554720" cy="26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58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20" name="camera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Widescreen</PresentationFormat>
  <Paragraphs>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Tw Cen MT</vt:lpstr>
      <vt:lpstr>Circuit</vt:lpstr>
      <vt:lpstr>PowerPoint Presentation</vt:lpstr>
      <vt:lpstr>PowerPoint Presentation</vt:lpstr>
      <vt:lpstr>ΑΛΚΗ ΖΕΗ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ΕΝΟΤΗΤΕΣ- ΔΟΜΗ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PANAGIOTIS THEODORIS</dc:creator>
  <cp:lastModifiedBy>PANAGIOTIS THEODORIS</cp:lastModifiedBy>
  <cp:revision>1</cp:revision>
  <dcterms:created xsi:type="dcterms:W3CDTF">2020-12-12T21:58:37Z</dcterms:created>
  <dcterms:modified xsi:type="dcterms:W3CDTF">2020-12-12T21:59:25Z</dcterms:modified>
</cp:coreProperties>
</file>