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78" r:id="rId9"/>
    <p:sldId id="264" r:id="rId10"/>
    <p:sldId id="263" r:id="rId11"/>
    <p:sldId id="265" r:id="rId12"/>
    <p:sldId id="266" r:id="rId13"/>
    <p:sldId id="267" r:id="rId14"/>
    <p:sldId id="268" r:id="rId15"/>
    <p:sldId id="270" r:id="rId16"/>
    <p:sldId id="269" r:id="rId17"/>
    <p:sldId id="271" r:id="rId18"/>
    <p:sldId id="272" r:id="rId19"/>
    <p:sldId id="273" r:id="rId20"/>
    <p:sldId id="274" r:id="rId21"/>
    <p:sldId id="275" r:id="rId22"/>
    <p:sldId id="276"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3/4/21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3/4/21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B450990-D88E-6C42-A7B7-18DE7EA1BDD0}"/>
              </a:ext>
            </a:extLst>
          </p:cNvPr>
          <p:cNvSpPr>
            <a:spLocks noGrp="1"/>
          </p:cNvSpPr>
          <p:nvPr>
            <p:ph type="ctrTitle"/>
          </p:nvPr>
        </p:nvSpPr>
        <p:spPr>
          <a:xfrm>
            <a:off x="659301" y="1474969"/>
            <a:ext cx="2823919" cy="1868760"/>
          </a:xfrm>
        </p:spPr>
        <p:txBody>
          <a:bodyPr>
            <a:normAutofit/>
          </a:bodyPr>
          <a:lstStyle/>
          <a:p>
            <a:endParaRPr lang="en-GR" sz="3600"/>
          </a:p>
        </p:txBody>
      </p:sp>
      <p:sp>
        <p:nvSpPr>
          <p:cNvPr id="3" name="Subtitle 2">
            <a:extLst>
              <a:ext uri="{FF2B5EF4-FFF2-40B4-BE49-F238E27FC236}">
                <a16:creationId xmlns:a16="http://schemas.microsoft.com/office/drawing/2014/main" id="{3466DDDE-8FC2-444B-B9A1-BF09C97BCDB5}"/>
              </a:ext>
            </a:extLst>
          </p:cNvPr>
          <p:cNvSpPr>
            <a:spLocks noGrp="1"/>
          </p:cNvSpPr>
          <p:nvPr>
            <p:ph type="subTitle" idx="1"/>
          </p:nvPr>
        </p:nvSpPr>
        <p:spPr>
          <a:xfrm>
            <a:off x="659302" y="3531204"/>
            <a:ext cx="2823919" cy="1610643"/>
          </a:xfrm>
        </p:spPr>
        <p:txBody>
          <a:bodyPr>
            <a:normAutofit/>
          </a:bodyPr>
          <a:lstStyle/>
          <a:p>
            <a:endParaRPr lang="en-GR" sz="1600"/>
          </a:p>
        </p:txBody>
      </p:sp>
      <p:cxnSp>
        <p:nvCxnSpPr>
          <p:cNvPr id="14" name="Straight Connector 13">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6" name="Group 15">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17" name="Rectangle 16">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Text&#10;&#10;Description automatically generated">
            <a:extLst>
              <a:ext uri="{FF2B5EF4-FFF2-40B4-BE49-F238E27FC236}">
                <a16:creationId xmlns:a16="http://schemas.microsoft.com/office/drawing/2014/main" id="{5CE30C56-B060-BF44-A741-05DEE1F9AFA2}"/>
              </a:ext>
            </a:extLst>
          </p:cNvPr>
          <p:cNvPicPr>
            <a:picLocks noChangeAspect="1"/>
          </p:cNvPicPr>
          <p:nvPr/>
        </p:nvPicPr>
        <p:blipFill rotWithShape="1">
          <a:blip r:embed="rId2"/>
          <a:srcRect l="1595" r="2932" b="1"/>
          <a:stretch/>
        </p:blipFill>
        <p:spPr>
          <a:xfrm>
            <a:off x="4618374" y="1116345"/>
            <a:ext cx="6282919" cy="3866172"/>
          </a:xfrm>
          <a:prstGeom prst="rect">
            <a:avLst/>
          </a:prstGeom>
        </p:spPr>
      </p:pic>
      <p:pic>
        <p:nvPicPr>
          <p:cNvPr id="20" name="Picture 19">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6" descr="A painting of a person&#10;&#10;Description automatically generated with low confidence">
            <a:extLst>
              <a:ext uri="{FF2B5EF4-FFF2-40B4-BE49-F238E27FC236}">
                <a16:creationId xmlns:a16="http://schemas.microsoft.com/office/drawing/2014/main" id="{057AF38C-34E7-774F-ADDE-8242FD39635B}"/>
              </a:ext>
            </a:extLst>
          </p:cNvPr>
          <p:cNvPicPr>
            <a:picLocks noChangeAspect="1"/>
          </p:cNvPicPr>
          <p:nvPr/>
        </p:nvPicPr>
        <p:blipFill>
          <a:blip r:embed="rId4"/>
          <a:stretch>
            <a:fillRect/>
          </a:stretch>
        </p:blipFill>
        <p:spPr>
          <a:xfrm>
            <a:off x="287946" y="1441733"/>
            <a:ext cx="3372009" cy="3803991"/>
          </a:xfrm>
          <a:prstGeom prst="rect">
            <a:avLst/>
          </a:prstGeom>
        </p:spPr>
      </p:pic>
    </p:spTree>
    <p:extLst>
      <p:ext uri="{BB962C8B-B14F-4D97-AF65-F5344CB8AC3E}">
        <p14:creationId xmlns:p14="http://schemas.microsoft.com/office/powerpoint/2010/main" val="117952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7E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C0A2F8B0-0CE0-024A-93EF-7B87C0A67835}"/>
              </a:ext>
            </a:extLst>
          </p:cNvPr>
          <p:cNvPicPr>
            <a:picLocks noGrp="1" noChangeAspect="1"/>
          </p:cNvPicPr>
          <p:nvPr>
            <p:ph idx="1"/>
          </p:nvPr>
        </p:nvPicPr>
        <p:blipFill>
          <a:blip r:embed="rId3"/>
          <a:stretch>
            <a:fillRect/>
          </a:stretch>
        </p:blipFill>
        <p:spPr>
          <a:xfrm>
            <a:off x="1989438" y="643467"/>
            <a:ext cx="7759719" cy="5571066"/>
          </a:xfrm>
          <a:prstGeom prst="rect">
            <a:avLst/>
          </a:prstGeom>
        </p:spPr>
      </p:pic>
    </p:spTree>
    <p:extLst>
      <p:ext uri="{BB962C8B-B14F-4D97-AF65-F5344CB8AC3E}">
        <p14:creationId xmlns:p14="http://schemas.microsoft.com/office/powerpoint/2010/main" val="104106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3BE132D-BB9D-1E43-8A66-07F7D8350673}"/>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300"/>
              <a:t>Ερμηνευτική αναλυση</a:t>
            </a:r>
          </a:p>
        </p:txBody>
      </p:sp>
      <p:cxnSp>
        <p:nvCxnSpPr>
          <p:cNvPr id="22" name="Straight Connector 21">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D3B8DA6-4AF7-AE40-9E6D-8B5637D96629}"/>
              </a:ext>
            </a:extLst>
          </p:cNvPr>
          <p:cNvPicPr>
            <a:picLocks noGrp="1" noChangeAspect="1"/>
          </p:cNvPicPr>
          <p:nvPr>
            <p:ph idx="1"/>
          </p:nvPr>
        </p:nvPicPr>
        <p:blipFill>
          <a:blip r:embed="rId3"/>
          <a:stretch>
            <a:fillRect/>
          </a:stretch>
        </p:blipFill>
        <p:spPr>
          <a:xfrm>
            <a:off x="5257457" y="1116345"/>
            <a:ext cx="5004753" cy="3866172"/>
          </a:xfrm>
          <a:prstGeom prst="rect">
            <a:avLst/>
          </a:prstGeom>
        </p:spPr>
      </p:pic>
      <p:pic>
        <p:nvPicPr>
          <p:cNvPr id="30" name="Picture 29">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04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8A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with low confidence">
            <a:extLst>
              <a:ext uri="{FF2B5EF4-FFF2-40B4-BE49-F238E27FC236}">
                <a16:creationId xmlns:a16="http://schemas.microsoft.com/office/drawing/2014/main" id="{3F62B183-79FA-3F4E-980B-7FC67DD6DB4E}"/>
              </a:ext>
            </a:extLst>
          </p:cNvPr>
          <p:cNvPicPr>
            <a:picLocks noGrp="1" noChangeAspect="1"/>
          </p:cNvPicPr>
          <p:nvPr>
            <p:ph idx="1"/>
          </p:nvPr>
        </p:nvPicPr>
        <p:blipFill>
          <a:blip r:embed="rId3"/>
          <a:stretch>
            <a:fillRect/>
          </a:stretch>
        </p:blipFill>
        <p:spPr>
          <a:xfrm>
            <a:off x="2293225" y="643467"/>
            <a:ext cx="7605550" cy="5571066"/>
          </a:xfrm>
          <a:prstGeom prst="rect">
            <a:avLst/>
          </a:prstGeom>
        </p:spPr>
      </p:pic>
    </p:spTree>
    <p:extLst>
      <p:ext uri="{BB962C8B-B14F-4D97-AF65-F5344CB8AC3E}">
        <p14:creationId xmlns:p14="http://schemas.microsoft.com/office/powerpoint/2010/main" val="36842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3809C66E-1F0B-4D4A-8AA7-56146DC495D2}"/>
              </a:ext>
            </a:extLst>
          </p:cNvPr>
          <p:cNvPicPr>
            <a:picLocks noGrp="1" noChangeAspect="1"/>
          </p:cNvPicPr>
          <p:nvPr>
            <p:ph idx="1"/>
          </p:nvPr>
        </p:nvPicPr>
        <p:blipFill>
          <a:blip r:embed="rId2"/>
          <a:stretch>
            <a:fillRect/>
          </a:stretch>
        </p:blipFill>
        <p:spPr>
          <a:xfrm>
            <a:off x="2575552" y="1853754"/>
            <a:ext cx="6045405" cy="3449638"/>
          </a:xfrm>
        </p:spPr>
      </p:pic>
      <p:pic>
        <p:nvPicPr>
          <p:cNvPr id="9" name="Picture 8" descr="Graphical user interface, application&#10;&#10;Description automatically generated">
            <a:extLst>
              <a:ext uri="{FF2B5EF4-FFF2-40B4-BE49-F238E27FC236}">
                <a16:creationId xmlns:a16="http://schemas.microsoft.com/office/drawing/2014/main" id="{5FF40267-3D67-9F40-826C-E089A67B639C}"/>
              </a:ext>
            </a:extLst>
          </p:cNvPr>
          <p:cNvPicPr>
            <a:picLocks noChangeAspect="1"/>
          </p:cNvPicPr>
          <p:nvPr/>
        </p:nvPicPr>
        <p:blipFill>
          <a:blip r:embed="rId3"/>
          <a:stretch>
            <a:fillRect/>
          </a:stretch>
        </p:blipFill>
        <p:spPr>
          <a:xfrm>
            <a:off x="0" y="-131291"/>
            <a:ext cx="5004486" cy="2400300"/>
          </a:xfrm>
          <a:prstGeom prst="rect">
            <a:avLst/>
          </a:prstGeom>
        </p:spPr>
      </p:pic>
      <p:pic>
        <p:nvPicPr>
          <p:cNvPr id="11" name="Picture 10" descr="A picture containing text, sign, screenshot&#10;&#10;Description automatically generated">
            <a:extLst>
              <a:ext uri="{FF2B5EF4-FFF2-40B4-BE49-F238E27FC236}">
                <a16:creationId xmlns:a16="http://schemas.microsoft.com/office/drawing/2014/main" id="{C46DBA0B-8E0A-0948-9F43-B091193E565A}"/>
              </a:ext>
            </a:extLst>
          </p:cNvPr>
          <p:cNvPicPr>
            <a:picLocks noChangeAspect="1"/>
          </p:cNvPicPr>
          <p:nvPr/>
        </p:nvPicPr>
        <p:blipFill>
          <a:blip r:embed="rId4"/>
          <a:stretch>
            <a:fillRect/>
          </a:stretch>
        </p:blipFill>
        <p:spPr>
          <a:xfrm>
            <a:off x="8170089" y="-75231"/>
            <a:ext cx="4000500" cy="250190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79CFEC7A-1404-A441-A071-DA12FF1F331E}"/>
              </a:ext>
            </a:extLst>
          </p:cNvPr>
          <p:cNvPicPr>
            <a:picLocks noChangeAspect="1"/>
          </p:cNvPicPr>
          <p:nvPr/>
        </p:nvPicPr>
        <p:blipFill>
          <a:blip r:embed="rId5"/>
          <a:stretch>
            <a:fillRect/>
          </a:stretch>
        </p:blipFill>
        <p:spPr>
          <a:xfrm>
            <a:off x="141655" y="3978876"/>
            <a:ext cx="2692400" cy="2074605"/>
          </a:xfrm>
          <a:prstGeom prst="rect">
            <a:avLst/>
          </a:prstGeom>
        </p:spPr>
      </p:pic>
    </p:spTree>
    <p:extLst>
      <p:ext uri="{BB962C8B-B14F-4D97-AF65-F5344CB8AC3E}">
        <p14:creationId xmlns:p14="http://schemas.microsoft.com/office/powerpoint/2010/main" val="207534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Diagram&#10;&#10;Description automatically generated">
            <a:extLst>
              <a:ext uri="{FF2B5EF4-FFF2-40B4-BE49-F238E27FC236}">
                <a16:creationId xmlns:a16="http://schemas.microsoft.com/office/drawing/2014/main" id="{4786FB05-0AD1-3941-9278-C7BFBD81E990}"/>
              </a:ext>
            </a:extLst>
          </p:cNvPr>
          <p:cNvPicPr>
            <a:picLocks noGrp="1" noChangeAspect="1"/>
          </p:cNvPicPr>
          <p:nvPr>
            <p:ph idx="1"/>
          </p:nvPr>
        </p:nvPicPr>
        <p:blipFill rotWithShape="1">
          <a:blip r:embed="rId3"/>
          <a:srcRect b="23347"/>
          <a:stretch/>
        </p:blipFill>
        <p:spPr>
          <a:xfrm>
            <a:off x="20" y="10"/>
            <a:ext cx="12191980" cy="6121333"/>
          </a:xfrm>
          <a:prstGeom prst="rect">
            <a:avLst/>
          </a:prstGeom>
        </p:spPr>
      </p:pic>
    </p:spTree>
    <p:extLst>
      <p:ext uri="{BB962C8B-B14F-4D97-AF65-F5344CB8AC3E}">
        <p14:creationId xmlns:p14="http://schemas.microsoft.com/office/powerpoint/2010/main" val="4159475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4" name="Rectangle 23">
            <a:extLst>
              <a:ext uri="{FF2B5EF4-FFF2-40B4-BE49-F238E27FC236}">
                <a16:creationId xmlns:a16="http://schemas.microsoft.com/office/drawing/2014/main" id="{9A1C6278-B7D5-4E8E-B4DC-834832980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07F3D3-099E-430E-8754-C084D0FA5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34CF037-2C4B-2742-9A37-60DD60F87962}"/>
              </a:ext>
            </a:extLst>
          </p:cNvPr>
          <p:cNvSpPr>
            <a:spLocks noGrp="1"/>
          </p:cNvSpPr>
          <p:nvPr>
            <p:ph type="title"/>
          </p:nvPr>
        </p:nvSpPr>
        <p:spPr>
          <a:xfrm>
            <a:off x="1776729" y="4459039"/>
            <a:ext cx="8643011" cy="551528"/>
          </a:xfrm>
        </p:spPr>
        <p:txBody>
          <a:bodyPr vert="horz" lIns="91440" tIns="45720" rIns="91440" bIns="0" rtlCol="0" anchor="b">
            <a:normAutofit/>
          </a:bodyPr>
          <a:lstStyle/>
          <a:p>
            <a:endParaRPr lang="en-US" sz="3600"/>
          </a:p>
        </p:txBody>
      </p:sp>
      <p:pic>
        <p:nvPicPr>
          <p:cNvPr id="5" name="Content Placeholder 4" descr="Text, letter&#10;&#10;Description automatically generated">
            <a:extLst>
              <a:ext uri="{FF2B5EF4-FFF2-40B4-BE49-F238E27FC236}">
                <a16:creationId xmlns:a16="http://schemas.microsoft.com/office/drawing/2014/main" id="{9CBC69C4-950C-3349-9F35-04C64853A0B4}"/>
              </a:ext>
            </a:extLst>
          </p:cNvPr>
          <p:cNvPicPr>
            <a:picLocks noGrp="1" noChangeAspect="1"/>
          </p:cNvPicPr>
          <p:nvPr>
            <p:ph idx="1"/>
          </p:nvPr>
        </p:nvPicPr>
        <p:blipFill>
          <a:blip r:embed="rId3"/>
          <a:stretch>
            <a:fillRect/>
          </a:stretch>
        </p:blipFill>
        <p:spPr>
          <a:xfrm>
            <a:off x="845292" y="85415"/>
            <a:ext cx="3224240" cy="6170795"/>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AFE5222-9B97-A743-BB4C-2DC65F9D1370}"/>
              </a:ext>
            </a:extLst>
          </p:cNvPr>
          <p:cNvPicPr>
            <a:picLocks noChangeAspect="1"/>
          </p:cNvPicPr>
          <p:nvPr/>
        </p:nvPicPr>
        <p:blipFill>
          <a:blip r:embed="rId4"/>
          <a:stretch>
            <a:fillRect/>
          </a:stretch>
        </p:blipFill>
        <p:spPr>
          <a:xfrm>
            <a:off x="3935976" y="3463320"/>
            <a:ext cx="7877083" cy="315083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7E63213E-FB24-B94C-9276-D81368515FE4}"/>
              </a:ext>
            </a:extLst>
          </p:cNvPr>
          <p:cNvPicPr>
            <a:picLocks noChangeAspect="1"/>
          </p:cNvPicPr>
          <p:nvPr/>
        </p:nvPicPr>
        <p:blipFill>
          <a:blip r:embed="rId5"/>
          <a:stretch>
            <a:fillRect/>
          </a:stretch>
        </p:blipFill>
        <p:spPr>
          <a:xfrm>
            <a:off x="4287795" y="85415"/>
            <a:ext cx="8019535" cy="2512631"/>
          </a:xfrm>
          <a:prstGeom prst="rect">
            <a:avLst/>
          </a:prstGeom>
        </p:spPr>
      </p:pic>
      <p:cxnSp>
        <p:nvCxnSpPr>
          <p:cNvPr id="28" name="Straight Connector 27">
            <a:extLst>
              <a:ext uri="{FF2B5EF4-FFF2-40B4-BE49-F238E27FC236}">
                <a16:creationId xmlns:a16="http://schemas.microsoft.com/office/drawing/2014/main" id="{6B9EA5DA-6DFD-447D-B8F9-CB95CA1140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0" name="Picture 29">
            <a:extLst>
              <a:ext uri="{FF2B5EF4-FFF2-40B4-BE49-F238E27FC236}">
                <a16:creationId xmlns:a16="http://schemas.microsoft.com/office/drawing/2014/main" id="{87612EF9-94E7-42BA-B4A9-4B38643FBA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9E597F0B-0A17-4BF2-A904-9D99811F3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04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FCC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05B8EFE-EF7F-184E-B34C-20FEDD77EE55}"/>
              </a:ext>
            </a:extLst>
          </p:cNvPr>
          <p:cNvPicPr>
            <a:picLocks noGrp="1" noChangeAspect="1"/>
          </p:cNvPicPr>
          <p:nvPr>
            <p:ph idx="1"/>
          </p:nvPr>
        </p:nvPicPr>
        <p:blipFill>
          <a:blip r:embed="rId3"/>
          <a:stretch>
            <a:fillRect/>
          </a:stretch>
        </p:blipFill>
        <p:spPr>
          <a:xfrm>
            <a:off x="2058996" y="643467"/>
            <a:ext cx="8074008" cy="5571066"/>
          </a:xfrm>
          <a:prstGeom prst="rect">
            <a:avLst/>
          </a:prstGeom>
        </p:spPr>
      </p:pic>
    </p:spTree>
    <p:extLst>
      <p:ext uri="{BB962C8B-B14F-4D97-AF65-F5344CB8AC3E}">
        <p14:creationId xmlns:p14="http://schemas.microsoft.com/office/powerpoint/2010/main" val="195834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A4B5-E97D-3440-A1D8-2BD74DA02C5C}"/>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68A6D076-FBCC-D247-9455-7067C5F820CF}"/>
              </a:ext>
            </a:extLst>
          </p:cNvPr>
          <p:cNvPicPr>
            <a:picLocks noGrp="1" noChangeAspect="1"/>
          </p:cNvPicPr>
          <p:nvPr>
            <p:ph idx="1"/>
          </p:nvPr>
        </p:nvPicPr>
        <p:blipFill>
          <a:blip r:embed="rId2"/>
          <a:stretch>
            <a:fillRect/>
          </a:stretch>
        </p:blipFill>
        <p:spPr>
          <a:xfrm>
            <a:off x="1451579" y="832411"/>
            <a:ext cx="9604375" cy="1021343"/>
          </a:xfrm>
        </p:spPr>
      </p:pic>
      <p:pic>
        <p:nvPicPr>
          <p:cNvPr id="7" name="Picture 6" descr="A close-up of a bee&#10;&#10;Description automatically generated with medium confidence">
            <a:extLst>
              <a:ext uri="{FF2B5EF4-FFF2-40B4-BE49-F238E27FC236}">
                <a16:creationId xmlns:a16="http://schemas.microsoft.com/office/drawing/2014/main" id="{8126918B-09BE-EA40-BA0F-0CD29E073A31}"/>
              </a:ext>
            </a:extLst>
          </p:cNvPr>
          <p:cNvPicPr>
            <a:picLocks noChangeAspect="1"/>
          </p:cNvPicPr>
          <p:nvPr/>
        </p:nvPicPr>
        <p:blipFill>
          <a:blip r:embed="rId3"/>
          <a:stretch>
            <a:fillRect/>
          </a:stretch>
        </p:blipFill>
        <p:spPr>
          <a:xfrm>
            <a:off x="228600" y="2372497"/>
            <a:ext cx="5867400" cy="3216876"/>
          </a:xfrm>
          <a:prstGeom prst="rect">
            <a:avLst/>
          </a:prstGeom>
        </p:spPr>
      </p:pic>
      <p:pic>
        <p:nvPicPr>
          <p:cNvPr id="9" name="Picture 8" descr="Text&#10;&#10;Description automatically generated">
            <a:extLst>
              <a:ext uri="{FF2B5EF4-FFF2-40B4-BE49-F238E27FC236}">
                <a16:creationId xmlns:a16="http://schemas.microsoft.com/office/drawing/2014/main" id="{ED8A9640-F632-954E-8E8E-E89965DEF883}"/>
              </a:ext>
            </a:extLst>
          </p:cNvPr>
          <p:cNvPicPr>
            <a:picLocks noChangeAspect="1"/>
          </p:cNvPicPr>
          <p:nvPr/>
        </p:nvPicPr>
        <p:blipFill>
          <a:blip r:embed="rId4"/>
          <a:stretch>
            <a:fillRect/>
          </a:stretch>
        </p:blipFill>
        <p:spPr>
          <a:xfrm>
            <a:off x="6096000" y="2372497"/>
            <a:ext cx="5734565" cy="3216876"/>
          </a:xfrm>
          <a:prstGeom prst="rect">
            <a:avLst/>
          </a:prstGeom>
        </p:spPr>
      </p:pic>
    </p:spTree>
    <p:extLst>
      <p:ext uri="{BB962C8B-B14F-4D97-AF65-F5344CB8AC3E}">
        <p14:creationId xmlns:p14="http://schemas.microsoft.com/office/powerpoint/2010/main" val="2609066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8A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imeline&#10;&#10;Description automatically generated">
            <a:extLst>
              <a:ext uri="{FF2B5EF4-FFF2-40B4-BE49-F238E27FC236}">
                <a16:creationId xmlns:a16="http://schemas.microsoft.com/office/drawing/2014/main" id="{47C33D11-D1C0-604B-AF8E-74B8D1EA7343}"/>
              </a:ext>
            </a:extLst>
          </p:cNvPr>
          <p:cNvPicPr>
            <a:picLocks noGrp="1" noChangeAspect="1"/>
          </p:cNvPicPr>
          <p:nvPr>
            <p:ph idx="1"/>
          </p:nvPr>
        </p:nvPicPr>
        <p:blipFill>
          <a:blip r:embed="rId3"/>
          <a:stretch>
            <a:fillRect/>
          </a:stretch>
        </p:blipFill>
        <p:spPr>
          <a:xfrm>
            <a:off x="2044315" y="643467"/>
            <a:ext cx="8103369" cy="5571066"/>
          </a:xfrm>
          <a:prstGeom prst="rect">
            <a:avLst/>
          </a:prstGeom>
        </p:spPr>
      </p:pic>
    </p:spTree>
    <p:extLst>
      <p:ext uri="{BB962C8B-B14F-4D97-AF65-F5344CB8AC3E}">
        <p14:creationId xmlns:p14="http://schemas.microsoft.com/office/powerpoint/2010/main" val="116188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E7568-B548-3443-9166-1CD9B9DB44EC}"/>
              </a:ext>
            </a:extLst>
          </p:cNvPr>
          <p:cNvSpPr>
            <a:spLocks noGrp="1"/>
          </p:cNvSpPr>
          <p:nvPr>
            <p:ph type="title"/>
          </p:nvPr>
        </p:nvSpPr>
        <p:spPr>
          <a:xfrm>
            <a:off x="849683" y="1240076"/>
            <a:ext cx="2727813" cy="4584527"/>
          </a:xfrm>
        </p:spPr>
        <p:txBody>
          <a:bodyPr>
            <a:normAutofit/>
          </a:bodyPr>
          <a:lstStyle/>
          <a:p>
            <a:endParaRPr lang="en-GR">
              <a:solidFill>
                <a:srgbClr val="FFFFFF"/>
              </a:solidFill>
            </a:endParaRPr>
          </a:p>
        </p:txBody>
      </p:sp>
      <p:pic>
        <p:nvPicPr>
          <p:cNvPr id="5" name="Content Placeholder 4" descr="Text, letter&#10;&#10;Description automatically generated">
            <a:extLst>
              <a:ext uri="{FF2B5EF4-FFF2-40B4-BE49-F238E27FC236}">
                <a16:creationId xmlns:a16="http://schemas.microsoft.com/office/drawing/2014/main" id="{68F9F5DE-91EB-8048-893C-A811BAD28EC9}"/>
              </a:ext>
            </a:extLst>
          </p:cNvPr>
          <p:cNvPicPr>
            <a:picLocks noGrp="1" noChangeAspect="1"/>
          </p:cNvPicPr>
          <p:nvPr>
            <p:ph idx="1"/>
          </p:nvPr>
        </p:nvPicPr>
        <p:blipFill>
          <a:blip r:embed="rId2"/>
          <a:stretch>
            <a:fillRect/>
          </a:stretch>
        </p:blipFill>
        <p:spPr>
          <a:xfrm>
            <a:off x="446588" y="970755"/>
            <a:ext cx="3168949" cy="4916487"/>
          </a:xfrm>
        </p:spPr>
      </p:pic>
      <p:pic>
        <p:nvPicPr>
          <p:cNvPr id="7" name="Picture 6" descr="Graphical user interface, text, application&#10;&#10;Description automatically generated">
            <a:extLst>
              <a:ext uri="{FF2B5EF4-FFF2-40B4-BE49-F238E27FC236}">
                <a16:creationId xmlns:a16="http://schemas.microsoft.com/office/drawing/2014/main" id="{ACAF5639-215E-3F4B-A821-9F25E5E0E929}"/>
              </a:ext>
            </a:extLst>
          </p:cNvPr>
          <p:cNvPicPr>
            <a:picLocks noChangeAspect="1"/>
          </p:cNvPicPr>
          <p:nvPr/>
        </p:nvPicPr>
        <p:blipFill>
          <a:blip r:embed="rId3"/>
          <a:stretch>
            <a:fillRect/>
          </a:stretch>
        </p:blipFill>
        <p:spPr>
          <a:xfrm>
            <a:off x="3615537" y="115673"/>
            <a:ext cx="8648700" cy="195580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19253AA9-7796-424C-9642-2FABC20AF2F5}"/>
              </a:ext>
            </a:extLst>
          </p:cNvPr>
          <p:cNvPicPr>
            <a:picLocks noChangeAspect="1"/>
          </p:cNvPicPr>
          <p:nvPr/>
        </p:nvPicPr>
        <p:blipFill>
          <a:blip r:embed="rId4"/>
          <a:stretch>
            <a:fillRect/>
          </a:stretch>
        </p:blipFill>
        <p:spPr>
          <a:xfrm>
            <a:off x="3630111" y="4411533"/>
            <a:ext cx="8561585" cy="1816100"/>
          </a:xfrm>
          <a:prstGeom prst="rect">
            <a:avLst/>
          </a:prstGeom>
        </p:spPr>
      </p:pic>
    </p:spTree>
    <p:extLst>
      <p:ext uri="{BB962C8B-B14F-4D97-AF65-F5344CB8AC3E}">
        <p14:creationId xmlns:p14="http://schemas.microsoft.com/office/powerpoint/2010/main" val="80779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04C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DC11D3EF-E07E-DD4A-A319-2E6EB843EE6B}"/>
              </a:ext>
            </a:extLst>
          </p:cNvPr>
          <p:cNvPicPr>
            <a:picLocks noGrp="1" noChangeAspect="1"/>
          </p:cNvPicPr>
          <p:nvPr>
            <p:ph idx="1"/>
          </p:nvPr>
        </p:nvPicPr>
        <p:blipFill>
          <a:blip r:embed="rId3"/>
          <a:stretch>
            <a:fillRect/>
          </a:stretch>
        </p:blipFill>
        <p:spPr>
          <a:xfrm>
            <a:off x="643467" y="1247987"/>
            <a:ext cx="10905066" cy="4362026"/>
          </a:xfrm>
          <a:prstGeom prst="rect">
            <a:avLst/>
          </a:prstGeom>
        </p:spPr>
      </p:pic>
    </p:spTree>
    <p:extLst>
      <p:ext uri="{BB962C8B-B14F-4D97-AF65-F5344CB8AC3E}">
        <p14:creationId xmlns:p14="http://schemas.microsoft.com/office/powerpoint/2010/main" val="1278603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DD4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3F6E9913-FDC6-ED4B-AA9D-3C1B6972359B}"/>
              </a:ext>
            </a:extLst>
          </p:cNvPr>
          <p:cNvPicPr>
            <a:picLocks noGrp="1" noChangeAspect="1"/>
          </p:cNvPicPr>
          <p:nvPr>
            <p:ph idx="1"/>
          </p:nvPr>
        </p:nvPicPr>
        <p:blipFill>
          <a:blip r:embed="rId3"/>
          <a:stretch>
            <a:fillRect/>
          </a:stretch>
        </p:blipFill>
        <p:spPr>
          <a:xfrm>
            <a:off x="1794019" y="643467"/>
            <a:ext cx="8603962" cy="5571066"/>
          </a:xfrm>
          <a:prstGeom prst="rect">
            <a:avLst/>
          </a:prstGeom>
        </p:spPr>
      </p:pic>
    </p:spTree>
    <p:extLst>
      <p:ext uri="{BB962C8B-B14F-4D97-AF65-F5344CB8AC3E}">
        <p14:creationId xmlns:p14="http://schemas.microsoft.com/office/powerpoint/2010/main" val="127025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9091D3-ABD3-4C49-9144-B0A1B9238B3C}"/>
              </a:ext>
            </a:extLst>
          </p:cNvPr>
          <p:cNvSpPr>
            <a:spLocks noGrp="1"/>
          </p:cNvSpPr>
          <p:nvPr>
            <p:ph type="title"/>
          </p:nvPr>
        </p:nvSpPr>
        <p:spPr>
          <a:xfrm>
            <a:off x="849683" y="1240076"/>
            <a:ext cx="2727813" cy="4584527"/>
          </a:xfrm>
        </p:spPr>
        <p:txBody>
          <a:bodyPr>
            <a:normAutofit/>
          </a:bodyPr>
          <a:lstStyle/>
          <a:p>
            <a:endParaRPr lang="en-GR">
              <a:solidFill>
                <a:srgbClr val="FFFFFF"/>
              </a:solidFill>
            </a:endParaRPr>
          </a:p>
        </p:txBody>
      </p:sp>
      <p:pic>
        <p:nvPicPr>
          <p:cNvPr id="5" name="Content Placeholder 4" descr="Text, letter&#10;&#10;Description automatically generated">
            <a:extLst>
              <a:ext uri="{FF2B5EF4-FFF2-40B4-BE49-F238E27FC236}">
                <a16:creationId xmlns:a16="http://schemas.microsoft.com/office/drawing/2014/main" id="{E2320C06-5A32-0348-BF35-D57738C45F6F}"/>
              </a:ext>
            </a:extLst>
          </p:cNvPr>
          <p:cNvPicPr>
            <a:picLocks noGrp="1" noChangeAspect="1"/>
          </p:cNvPicPr>
          <p:nvPr>
            <p:ph idx="1"/>
          </p:nvPr>
        </p:nvPicPr>
        <p:blipFill>
          <a:blip r:embed="rId2"/>
          <a:stretch>
            <a:fillRect/>
          </a:stretch>
        </p:blipFill>
        <p:spPr>
          <a:xfrm>
            <a:off x="321276" y="185351"/>
            <a:ext cx="3571102" cy="6586152"/>
          </a:xfrm>
        </p:spPr>
      </p:pic>
      <p:pic>
        <p:nvPicPr>
          <p:cNvPr id="7" name="Picture 6" descr="Text&#10;&#10;Description automatically generated">
            <a:extLst>
              <a:ext uri="{FF2B5EF4-FFF2-40B4-BE49-F238E27FC236}">
                <a16:creationId xmlns:a16="http://schemas.microsoft.com/office/drawing/2014/main" id="{C2DE61A1-FB7D-5D4B-A858-3D7E841044B9}"/>
              </a:ext>
            </a:extLst>
          </p:cNvPr>
          <p:cNvPicPr>
            <a:picLocks noChangeAspect="1"/>
          </p:cNvPicPr>
          <p:nvPr/>
        </p:nvPicPr>
        <p:blipFill>
          <a:blip r:embed="rId3"/>
          <a:stretch>
            <a:fillRect/>
          </a:stretch>
        </p:blipFill>
        <p:spPr>
          <a:xfrm>
            <a:off x="4491325" y="1733549"/>
            <a:ext cx="7277100" cy="3390900"/>
          </a:xfrm>
          <a:prstGeom prst="rect">
            <a:avLst/>
          </a:prstGeom>
        </p:spPr>
      </p:pic>
    </p:spTree>
    <p:extLst>
      <p:ext uri="{BB962C8B-B14F-4D97-AF65-F5344CB8AC3E}">
        <p14:creationId xmlns:p14="http://schemas.microsoft.com/office/powerpoint/2010/main" val="1003961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E2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with medium confidence">
            <a:extLst>
              <a:ext uri="{FF2B5EF4-FFF2-40B4-BE49-F238E27FC236}">
                <a16:creationId xmlns:a16="http://schemas.microsoft.com/office/drawing/2014/main" id="{B0691250-DC0C-E04D-82BA-79564FA125D6}"/>
              </a:ext>
            </a:extLst>
          </p:cNvPr>
          <p:cNvPicPr>
            <a:picLocks noGrp="1" noChangeAspect="1"/>
          </p:cNvPicPr>
          <p:nvPr>
            <p:ph idx="1"/>
          </p:nvPr>
        </p:nvPicPr>
        <p:blipFill>
          <a:blip r:embed="rId3"/>
          <a:stretch>
            <a:fillRect/>
          </a:stretch>
        </p:blipFill>
        <p:spPr>
          <a:xfrm>
            <a:off x="2088039" y="643467"/>
            <a:ext cx="8015921" cy="5571066"/>
          </a:xfrm>
          <a:prstGeom prst="rect">
            <a:avLst/>
          </a:prstGeom>
        </p:spPr>
      </p:pic>
    </p:spTree>
    <p:extLst>
      <p:ext uri="{BB962C8B-B14F-4D97-AF65-F5344CB8AC3E}">
        <p14:creationId xmlns:p14="http://schemas.microsoft.com/office/powerpoint/2010/main" val="1355444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6CDF-2540-2C43-8EFB-161E37393B5D}"/>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A0320E84-1CBE-AF47-A4EF-92F7FCDFFA1F}"/>
              </a:ext>
            </a:extLst>
          </p:cNvPr>
          <p:cNvSpPr>
            <a:spLocks noGrp="1"/>
          </p:cNvSpPr>
          <p:nvPr>
            <p:ph idx="1"/>
          </p:nvPr>
        </p:nvSpPr>
        <p:spPr/>
        <p:txBody>
          <a:bodyPr/>
          <a:lstStyle/>
          <a:p>
            <a:endParaRPr lang="en-GR"/>
          </a:p>
        </p:txBody>
      </p:sp>
    </p:spTree>
    <p:extLst>
      <p:ext uri="{BB962C8B-B14F-4D97-AF65-F5344CB8AC3E}">
        <p14:creationId xmlns:p14="http://schemas.microsoft.com/office/powerpoint/2010/main" val="290438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1C11B2A-4126-8846-B2E3-5298DC067B15}"/>
              </a:ext>
            </a:extLst>
          </p:cNvPr>
          <p:cNvPicPr>
            <a:picLocks noGrp="1" noChangeAspect="1"/>
          </p:cNvPicPr>
          <p:nvPr>
            <p:ph idx="1"/>
          </p:nvPr>
        </p:nvPicPr>
        <p:blipFill>
          <a:blip r:embed="rId3"/>
          <a:stretch>
            <a:fillRect/>
          </a:stretch>
        </p:blipFill>
        <p:spPr>
          <a:xfrm>
            <a:off x="1128098" y="1674620"/>
            <a:ext cx="9943170" cy="3504967"/>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069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CF55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BE1265F-C1DE-414B-9F26-4E836B2C949B}"/>
              </a:ext>
            </a:extLst>
          </p:cNvPr>
          <p:cNvPicPr>
            <a:picLocks noGrp="1" noChangeAspect="1"/>
          </p:cNvPicPr>
          <p:nvPr>
            <p:ph idx="1"/>
          </p:nvPr>
        </p:nvPicPr>
        <p:blipFill>
          <a:blip r:embed="rId3"/>
          <a:stretch>
            <a:fillRect/>
          </a:stretch>
        </p:blipFill>
        <p:spPr>
          <a:xfrm>
            <a:off x="2306159" y="643467"/>
            <a:ext cx="7579682" cy="5571066"/>
          </a:xfrm>
          <a:prstGeom prst="rect">
            <a:avLst/>
          </a:prstGeom>
        </p:spPr>
      </p:pic>
    </p:spTree>
    <p:extLst>
      <p:ext uri="{BB962C8B-B14F-4D97-AF65-F5344CB8AC3E}">
        <p14:creationId xmlns:p14="http://schemas.microsoft.com/office/powerpoint/2010/main" val="361313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E37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A9F07F6-ACEC-554C-BAFD-A5A21C0FF80E}"/>
              </a:ext>
            </a:extLst>
          </p:cNvPr>
          <p:cNvPicPr>
            <a:picLocks noGrp="1" noChangeAspect="1"/>
          </p:cNvPicPr>
          <p:nvPr>
            <p:ph idx="1"/>
          </p:nvPr>
        </p:nvPicPr>
        <p:blipFill>
          <a:blip r:embed="rId3"/>
          <a:stretch>
            <a:fillRect/>
          </a:stretch>
        </p:blipFill>
        <p:spPr>
          <a:xfrm>
            <a:off x="643467" y="1929554"/>
            <a:ext cx="10905066" cy="2998892"/>
          </a:xfrm>
          <a:prstGeom prst="rect">
            <a:avLst/>
          </a:prstGeom>
        </p:spPr>
      </p:pic>
    </p:spTree>
    <p:extLst>
      <p:ext uri="{BB962C8B-B14F-4D97-AF65-F5344CB8AC3E}">
        <p14:creationId xmlns:p14="http://schemas.microsoft.com/office/powerpoint/2010/main" val="267719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1532CE3-7D3D-4648-BF0A-72E7AF24E564}"/>
              </a:ext>
            </a:extLst>
          </p:cNvPr>
          <p:cNvPicPr>
            <a:picLocks noGrp="1" noChangeAspect="1"/>
          </p:cNvPicPr>
          <p:nvPr>
            <p:ph idx="1"/>
          </p:nvPr>
        </p:nvPicPr>
        <p:blipFill>
          <a:blip r:embed="rId3"/>
          <a:stretch>
            <a:fillRect/>
          </a:stretch>
        </p:blipFill>
        <p:spPr>
          <a:xfrm>
            <a:off x="1128098" y="1152604"/>
            <a:ext cx="9943170" cy="4548999"/>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99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7D8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957DAD99-B3C6-6A49-9E37-442E4727DBB7}"/>
              </a:ext>
            </a:extLst>
          </p:cNvPr>
          <p:cNvPicPr>
            <a:picLocks noGrp="1" noChangeAspect="1"/>
          </p:cNvPicPr>
          <p:nvPr>
            <p:ph idx="1"/>
          </p:nvPr>
        </p:nvPicPr>
        <p:blipFill>
          <a:blip r:embed="rId3"/>
          <a:stretch>
            <a:fillRect/>
          </a:stretch>
        </p:blipFill>
        <p:spPr>
          <a:xfrm>
            <a:off x="1709334" y="643467"/>
            <a:ext cx="8773331" cy="5571066"/>
          </a:xfrm>
          <a:prstGeom prst="rect">
            <a:avLst/>
          </a:prstGeom>
        </p:spPr>
      </p:pic>
    </p:spTree>
    <p:extLst>
      <p:ext uri="{BB962C8B-B14F-4D97-AF65-F5344CB8AC3E}">
        <p14:creationId xmlns:p14="http://schemas.microsoft.com/office/powerpoint/2010/main" val="3019680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D8C05-9FEB-C34F-825F-A3D766924F48}"/>
              </a:ext>
            </a:extLst>
          </p:cNvPr>
          <p:cNvSpPr>
            <a:spLocks noGrp="1"/>
          </p:cNvSpPr>
          <p:nvPr>
            <p:ph idx="1"/>
          </p:nvPr>
        </p:nvSpPr>
        <p:spPr>
          <a:xfrm>
            <a:off x="1451579" y="1520688"/>
            <a:ext cx="9603275" cy="3945658"/>
          </a:xfrm>
        </p:spPr>
        <p:txBody>
          <a:bodyPr>
            <a:normAutofit fontScale="85000" lnSpcReduction="10000"/>
          </a:bodyPr>
          <a:lstStyle/>
          <a:p>
            <a:r>
              <a:rPr lang="el-GR" dirty="0"/>
              <a:t>Λίγο μετά το ξέσπασμα της Ελληνικής Επανάστασης, τον Απρίλιο του 1821, ο Κάλβος εξορίζεται από τη Φλωρεντία, όπου βρίσκεται, και καταφεύγει στη Γενεύη της Ελβετίας, καθώς κατηγορήθηκε ότι συμμετείχε στη μυστική οργάνωση των Καρμπονάρων, ένα παράνομο, επαναστατικό κίνημα που δρούσε στην Ευρώπη εκείνη την εποχή και αγωνιζόταν για τα δημοκρατικά ιδεώδη και την απελευθέρωση των ευρωπαϊκών λαών. Εκεί, στη Γενεύη, ο Κάλβος θα ζήσει τα επόμενα τέσσερα χρόνια παραδίδοντας μαθήματα γλωσσών. Και εκεί θα γράψει τις περισσότερες ωδές του, που συμπεριλαμβάνονται στις δύο ελληνικές συλλογές του: «Η Λύρα» και «Λυρικά».</a:t>
            </a:r>
          </a:p>
          <a:p>
            <a:r>
              <a:rPr lang="el-GR" dirty="0"/>
              <a:t>Μακριά από την πατρίδα, αλλά και από τις διχόνοιες που βασίλευαν στις τάξεις των επαναστατημένων Ελλήνων, ο Κάλβος ονειρεύεται και γράφει για την ιδεατή Ελλάδα: της ανδρείας, της αρετής, της ομόνοιας. Πιστεύει ότι η ελευθερία είναι το ύψιστο αγαθό, για το οποίο αξίζει κάθε θυσία. Μόνο που δεν είναι εύκολο να την αποκτήσεις χωρίς τόλμη, αλλά και χωρίς αρετή. Γράφει, λοιπόν… </a:t>
            </a:r>
          </a:p>
          <a:p>
            <a:endParaRPr lang="en-GR" dirty="0"/>
          </a:p>
        </p:txBody>
      </p:sp>
    </p:spTree>
    <p:extLst>
      <p:ext uri="{BB962C8B-B14F-4D97-AF65-F5344CB8AC3E}">
        <p14:creationId xmlns:p14="http://schemas.microsoft.com/office/powerpoint/2010/main" val="297376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1B444F0-EBA4-204A-B3FF-E715112E47BC}"/>
              </a:ext>
            </a:extLst>
          </p:cNvPr>
          <p:cNvPicPr>
            <a:picLocks noGrp="1" noChangeAspect="1"/>
          </p:cNvPicPr>
          <p:nvPr>
            <p:ph idx="1"/>
          </p:nvPr>
        </p:nvPicPr>
        <p:blipFill>
          <a:blip r:embed="rId3"/>
          <a:stretch>
            <a:fillRect/>
          </a:stretch>
        </p:blipFill>
        <p:spPr>
          <a:xfrm>
            <a:off x="643466" y="1668162"/>
            <a:ext cx="10905066" cy="3978258"/>
          </a:xfrm>
          <a:prstGeom prst="rect">
            <a:avLst/>
          </a:prstGeom>
        </p:spPr>
      </p:pic>
      <p:sp>
        <p:nvSpPr>
          <p:cNvPr id="20" name="Rectangle 1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09282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45</TotalTime>
  <Words>182</Words>
  <Application>Microsoft Macintosh PowerPoint</Application>
  <PresentationFormat>Widescreen</PresentationFormat>
  <Paragraphs>3</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Gill Sans MT</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Ερμηνευτική αναλυση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PANAGIOTIS THEODORIS</dc:creator>
  <cp:lastModifiedBy>PANAGIOTIS THEODORIS</cp:lastModifiedBy>
  <cp:revision>5</cp:revision>
  <dcterms:created xsi:type="dcterms:W3CDTF">2021-02-28T11:13:58Z</dcterms:created>
  <dcterms:modified xsi:type="dcterms:W3CDTF">2021-03-04T19:10:29Z</dcterms:modified>
</cp:coreProperties>
</file>