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6" r:id="rId7"/>
    <p:sldId id="273" r:id="rId8"/>
    <p:sldId id="274" r:id="rId9"/>
    <p:sldId id="275" r:id="rId10"/>
    <p:sldId id="277" r:id="rId11"/>
    <p:sldId id="278" r:id="rId12"/>
    <p:sldId id="271" r:id="rId13"/>
    <p:sldId id="279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2T18:45:28.0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115 843 24575,'12'0'0,"6"-7"0,10 5 0,17-5 0,12 7 0,-1 0 0,-2 10 0,0-8 0,-6 18 0,-9-17 0,-12 7 0,-14-10 0,-3 0 0,-1 0 0,0 2 0,-5 2 0,13-1 0,-12 0 0,17-3 0,-6 0 0,3 0 0,-1 0 0,-5 0 0,4 0 0,-5 0 0,5 0 0,-10 0 0,2 0 0,0 0 0,-2 0 0,2 0 0,0 0 0,1 0 0,3 0 0,-1 0 0,-5-5 0,2 3 0,-6-3 0,1-1 0,4 5 0,-4-11 0,5 11 0,0-5 0,-2 6 0,3-5 0,-1 3 0,1-3 0,2 5 0,-5-6 0,4 5 0,-9-10 0,6 9 0,-4-9 0,-1 7 0,0-8 0,-3 5 0,0-5 0,0 2 0,0-3 0,0 4 0,0-8 0,0 5 0,0-5 0,0 7 0,0 1 0,0 0 0,0 2 0,-6-5 0,5 5 0,-5-5 0,1 8 0,3-8 0,-3 5 0,5-5 0,0 2 0,-6 1 0,5 2 0,-5 1 0,6 0 0,0 0 0,0-4 0,0-5 0,-3-4 0,-1 6 0,0-8 0,1 7 0,-3-5 0,5-4 0,-5 4 0,-1-5 0,5 0 0,-5 5 0,7 1 0,0 6 0,-6 2 0,5 1 0,-10 5 0,9-4 0,-9 6 0,10-9 0,-10 10 0,9-10 0,-3 6 0,5-4 0,-3 3 0,-1 0 0,1-1 0,-6 1 0,8-3 0,-10-1 0,9 0 0,-6 1 0,2 0 0,-1 5 0,0-5 0,2 6 0,1-1 0,-5-4 0,-1 7 0,3-11 0,-4 11 0,-8-28 0,6 23 0,-11-23 0,15 22 0,-4-3 0,0 1 0,1 6 0,5-3 0,-10 2 0,9 0 0,-7 1 0,3 3 0,2 0 0,-2 0 0,-1 0 0,3 0 0,1 0 0,0 0 0,-1 0 0,-2 0 0,5 2 0,1 2 0,1-1 0,0-5 0,-4 6 0,0-8 0,-1 15 0,-2-10 0,-1 5 0,0-1 0,1-3 0,-1 3 0,3-5 0,1 6 0,0-5 0,-1 5 0,3 0 0,-4-5 0,4 5 0,-6-6 0,1 3 0,-1 0 0,1 1 0,-1-2 0,6 4 0,-4-5 0,4 11 0,-6-5 0,0 0 0,1-2 0,-1-5 0,1 0 0,-1 6 0,3-5 0,1 5 0,0-6 0,5 5 0,-8-3 0,8 3 0,-5-5 0,3 0 0,0 0 0,-4 0 0,1 0 0,-4-2 0,3 1 0,1 1 0,0 1 0,-1 1 0,3-2 0,2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8T14:45:04.3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24575,'0'9'0,"0"-2"0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2T18:45:56.5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657 0 24575,'14'7'0,"2"4"0,0-5 0,16 1 0,-19-7 0,38 11 0,-18-8 0,39 15 0,-13-4 0,16-11 0,-28 7 0,5-16 0,-31 6 0,21 0 0,-26 0 0,11 0 0,-15 0 0,1 0 0,0 0 0,-1-5 0,6 3 0,-7-3 0,6 5 0,-7 3 0,3 0 0,4 1 0,-6-2 0,6-2 0,-12 3 0,0 1 0,-5 10 0,5 11 0,-9 11 0,18 9 0,-16 0 0,12 0 0,-10 0 0,11 9 0,-8 2 0,15 10 0,-11 0 0,0 9 0,6 2 0,-5 9 0,0-18 0,-2 5 0,-6-17 0,0 1 0,5-3 0,0-18 0,1-3 0,-3-9 0,-3 9 0,-3-17 0,-4 15 0,-1-26 0,-5 7 0,3-4 0,-3-6 0,1 3 0,-15 0 0,9 7 0,-14 3 0,11-3 0,2-4 0,-13 2 0,1-8 0,-4 8 0,6-10 0,-3 0 0,11 0 0,-22-10 0,-2 8 0,-11-20 0,9 19 0,-14-9 0,23 2 0,-35 8 0,24-8 0,-24 10 0,26 0 0,-17 0 0,17 0 0,2 0 0,3 0 0,-3 0 0,-2-10 0,-8 7 0,11-7 0,-11 10 0,8 0 0,2 4 0,17 0 0,10 0 0,6-7 0,-1 2 0,0-5 0,1 6 0,5 0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2T06:15:24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24575,'13'0'0,"-1"0"0,1 0 0,0 0 0,4 7 0,-6-5 0,11 5 0,-10-1 0,10-5 0,-10 10 0,2-9 0,-5 3 0,1-10 0,2 3 0,-2-3 0,-1 5 0,0 0 0,-2 0 0,2 0 0,1 0 0,-3 0 0,5 0 0,-5 5 0,4-3 0,-1-2 0,3-2 0,0-3 0,-1 5 0,1 0 0,-1 0 0,15 0 0,-13 0 0,17 0 0,-20 0 0,4 0 0,-6 0 0,-2 0 0,-1 0 0,3 0 0,-2 0 0,2 0 0,0 0 0,1 0 0,3 0 0,-1 0 0,1 0 0,0 0 0,-1 0 0,-2 0 0,-1 0 0,0 0 0,1 0 0,3 0 0,4 0 0,-5 0 0,10 0 0,-11 0 0,12 0 0,-4 0 0,0 0 0,4 0 0,-4 0 0,0 0 0,3 0 0,-3 0 0,-2 0 0,0 0 0,-8 0 0,4 0 0,5 0 0,1 0 0,0 0 0,-1 0 0,-6 0 0,6 0 0,1 0 0,0 0 0,13 0 0,-16 0 0,26 0 0,7 0 0,-9 0 0,21 0 0,-16 0 0,2 0 0,-7 0 0,20 0 0,-34 0 0,25 0 0,-32 0 0,79 0 0,-61 0 0,19 0 0,-4 0 0,-30 0 0,10 0 0,-13 0 0,33 0 0,-26 0 0,19 0 0,-32 0 0,14 0 0,-11 0 0,16 0 0,-13 0 0,14 0 0,30 0 0,3 0 0,-12 0 0,16 0 0,-5 0 0,-34 0 0,23 0 0,-7 0 0,34 8 0,4 0 0,-12-3-208,7 3 1,-3 0 207,-23-8 0,-6 0 0,15 0 0,-3-7 0,2-2 0,11 5 0,-16-4 0,-4 1 0,-20 7 0,1 0 0,1 0 415,19 0-415,-6 0 0,-9 0 0,21 0 0,-25 0 0,20 0 0,-4 0 0,-13 0 0,16 0 0,19 0 0,-30 0 0,27 0 0,-16 0 0,-18 0 0,9 0 0,10 0 0,-27 0 0,28 0 0,4 0 0,-32 0 0,34 0 0,-46 0 0,1 0 0,-13-6 0,2 5 0,-6-5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2T06:15:28.1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84 662 24575,'-7'-4'0,"5"4"0,-15-31 0,15 17 0,-15-18 0,8 13 0,0 0 0,-4 1 0,11 6 0,-3-1 0,5 1 0,0-1 0,0 0 0,0 4 0,0-9 0,3 13 0,0-11 0,1 9 0,-1-6 0,-3 0 0,5 1 0,-3-1 0,9 1 0,-10 2 0,5-2 0,-3 2 0,0 0 0,11-16 0,-9 13 0,5-14 0,-5 14 0,-3 3 0,11-7 0,-6 9 0,4-6 0,-2 10 0,1-4 0,-6 1 0,7-3 0,-7 1 0,5 0 0,0-1 0,1-3 0,3 1 0,0-1 0,-1 6 0,-5-4 0,4 9 0,-9-9 0,9 10 0,-10-11 0,11 11 0,-5-5 0,5 6 0,6 0 0,-7 0 0,6 0 0,-10 0 0,2 0 0,0 0 0,-2 0 0,2 0 0,-5 6 0,2-5 0,-3 11 0,6-11 0,1 10 0,3-9 0,-6 9 0,4-10 0,-10 8 0,5-6 0,0 1 0,-5-7 0,10-4 0,-9-3 0,3 1 0,-5 0 0,0-1 0,0-3 0,0 1 0,0-1 0,6 12 0,-5-1 0,10 11 0,-9 1 0,9-6 0,-10 7 0,5-4 0,-6 6 0,3-6 0,0-2 0,1 1 0,4-5 0,-6 10 0,9-9 0,-10 6 0,5-4 0,-12 5 0,-1 1 0,-5 2 0,-1-5 0,6 5 0,-4-11 0,4 10 0,-6-4 0,1 6 0,-1-6 0,3-2 0,1-5 0,0 6 0,-1 1 0,3 0 0,1-1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2T18:47:16.4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16383,'84'5'0,"-1"0"0,1 0 0,-17-9 0,0-1 0,12 8 0,8 4 0,-14-5 0,14-15 0,-1 13 0,-18 0 0,-14 0 0,-11 0 0,-22 0 0,11 0 0,-20 0 0,10 0 0,-11 0 0,21 0 0,-11 0 0,13 0 0,-10 0 0,9 0 0,12 0 0,2 0 0,17 0 0,-8 0 0,19 0 0,-7 0 0,7 0 0,0 0 0,-7 0 0,-3 0 0,-10 0 0,-11 10 0,1-8 0,-9 8 0,7-10 0,-17 0 0,7 0 0,-8 0 0,17 0 0,-4 5 0,35-3 0,-15 14 0,-1-13 0,4 20 0,-23-20 0,16 9 0,11-12 0,-24 0 0,21 0 0,-26 10 0,18-7 0,-21 6 0,3-9 0,-18 0 0,-7 0 0,3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2T18:47:19.9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 16383,'72'-7'0,"-2"13"0,5-3 0,2 9 0,-20-11 0,1-2 0,-7 1 0,1 0 0,11 0 0,0 0 0,-9 0 0,0 0 0,-1 0 0,1 0 0,5 0 0,-1 0 0,33 0 0,3 0 0,-28 0 0,-10 0 0,7 0 0,-25 0 0,14 0 0,-7 0 0,12 0 0,8 0 0,1 0 0,9 0 0,2 0 0,0 0 0,7 0 0,-25 0 0,5 0 0,-1 0 0,-14-10 0,24 7 0,-7-7 0,2 16 0,7 1 0,0 1 0,-7-2 0,6-6 0,1 0 0,-7 0 0,7 0 0,11-6 0,-15-2 0,14 1 0,-28 1 0,6 6 0,-7 0 0,19 0 0,-7 0 0,17 7 0,1-6 0,12 6 0,0-7 0,-2 0 0,-9 0 0,-19 0 0,-5 10 0,1-8 0,-6 8 0,26-10 0,-16 0 0,17 0 0,-17 0 0,16 0 0,-26 0 0,35 0 0,-41 0 0,-1 0 0,0 0 0,10 0 0,33 0 0,-8 0 0,13 0 0,-45 0 0,-1 0 0,27 0 0,-7 0 0,-29 0 0,-13 0 0,-4 0 0,-17 0 0,5 0 0,-5 17 0,5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2T18:47:38.8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16383,'39'0'0,"1"0"0,-3 0 0,-8 0 0,32 0 0,-32 0 0,13 0 0,-8 0 0,11 0 0,2 0 0,35 0 0,-21 12 0,-10-10 0,1-1 0,18 11 0,14-1 0,-18-8 0,-10 9 0,-1-12 0,-1 0 0,11 0 0,3-12 0,-11 9 0,13-8 0,-30 11 0,42 0 0,-23 0 0,7 0 0,-12 0 0,9 0 0,-22 0 0,29 0 0,-32 10 0,34-8 0,-22 8 0,13-10 0,-9-12 0,3 9 0,-1-8 0,-2 11 0,1 0 0,1 0 0,10 0 0,-10 0 0,-2 0 0,0 0 0,3 0 0,-1 0 0,8 0 0,-17 0 0,16 0 0,-15 0 0,15 11 0,-7-8 0,10 9 0,-15-11 0,1-2 0,23 1 0,19 0 0,-40 0 0,14-1 0,2 2 0,8 11 0,-3-11 0,0 1 0,-10 9 0,1-22 0,9 8 0,8-3 0,5 0 0,-33 5 0,0 2 0,28-1 0,-5 0 0,-14 0 0,-1 0 0,5 0 0,-3 0 0,3 0 0,31 0 0,-38 0 0,2 0 0,-1 0 0,-3 0 0,19 0 0,-28 5 0,3 0 0,13-4 0,-3 0 0,9 9 0,-9-9 0,5-2 0,0 1 0,-4 0 0,18 0 0,-18 0 0,3 0 0,-4 0 0,-5 0 0,13 0 0,-5 2 0,-3-4 0,-14-8 0,19 9 0,2 0 0,3-9 0,-6 15 0,-3 2 0,-7-4 0,-3 8 0,9-11 0,7 0 0,3 0 0,23 0 0,-10 0 0,-4 0 0,-11 0 0,13 0 0,-9 0 0,-1 0 0,4 0 0,-25 0 0,-1 0 0,25 0 0,-2 0 0,19 0 0,-24 0 0,15 0 0,8 0 0,-20 0 0,21 0 0,-1 0 0,-20 0 0,20 0 0,-40 0 0,-2 0 0,24 0 0,18 0 0,-39 0 0,38-14 0,-36 10 0,36-11 0,-56 15 0,6 0 0,3 0 0,14 0 0,4 0 0,19 0 0,-11 6 0,-2 1 0,-1-4 0,7 10 0,-9-13 0,-15-1 0,1 2 0,14 9 0,-17-9 0,2 0 0,2 5 0,-2-2 0,26-4 0,-26 0 0,1 0 0,0 0 0,-3 0 0,7 0 0,-7 0 0,3 0 0,1 0 0,-3 0 0,18 0 0,-18 5 0,1 0 0,0-4 0,-1 1 0,27 8 0,-16-9 0,2-2 0,1 1 0,-4 0 0,27 0 0,-29 0 0,-4 0 0,-7 0 0,16 0 0,1 0 0,-10 0 0,6 0 0,0 0 0,-6 0 0,-7 0 0,17-12 0,-13 11 0,1-1 0,7-10 0,25 12 0,-61 0 0,-4 0 0,0 0 0,41 0 0,-32 0 0,28 0 0,-33 0 0,-9 0 0,3 0 0,10 0 0,-10 0 0,10 0 0,-15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8T14:44:07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0 156 24575,'16'0'0,"-7"-7"0,5 5 0,1 0 0,8-2 0,19 8 0,-9-9 0,8 5 0,12 0 0,-6 0 0,21 0 0,-24 0 0,9 0 0,-9 0 0,-6 0 0,-4 0 0,-19 0 0,1 0 0,0 0 0,-1 0 0,1 0 0,-4 0 0,0 0 0,-1 0 0,-2 0 0,2 0 0,7 0 0,2 0 0,21 0 0,-14 0 0,13 0 0,-23 0 0,12 0 0,-6 0 0,-3 0 0,1 0 0,-8-3 0,2-2 0,7 1 0,2 1 0,0 3 0,-2 0 0,-7 0 0,1 0 0,0 0 0,6 0 0,2 0 0,-1 0 0,-1 0 0,-6 0 0,17 0 0,-12 0 0,12 0 0,-17 0 0,0 0 0,-1 0 0,1 0 0,17 0 0,-12 0 0,18 0 0,-21 0 0,10 0 0,-4 0 0,17 0 0,-8 0 0,2 0 0,-13 0 0,-6 0 0,6 0 0,2 0 0,6 0 0,0 0 0,0 0 0,-7 0 0,-1 0 0,12 0 0,4 0 0,18 0 0,-12 0 0,-2-9 0,11 6 0,-6-5 0,20 8 0,-11 0 0,-12 0 0,-2 8 0,-1-5 0,4-1 0,-1-8 0,55-1 0,-43 3 0,-3 3 0,8 2 0,16-1 0,-3 0 0,-1 0 0,-6-4 0,-8 1 0,-37 1 0,2-5 0,75 7 0,-58 0 0,57 0 0,-81 0 0,12 0 0,17 0 0,-16 0 0,15 0 0,-12 0 0,5 0 0,29 0 0,3 0 0,-5 0 0,3 7 0,-2-2 0,-22-8 0,24 21 0,16-28 0,6-4 0,-36 15 0,0 0-251,43-11 1,-7 0 250,-32 10 0,-11 0 0,7 0 0,1 0 0,1 0 0,0 0 0,2 0 0,6 0 0,-28 0 0,41 0 0,3 0 0,-30 0 0,20 0 0,-8 0 0,-44 0 0,10 0 501,65-19-501,-52 15 0,57-14 0,-63 18 0,-2 0 0,27 0 0,2 0 0,-18 0 0,18-6 0,-3-1 0,-32 4 0,8-9 0,5 12 0,-24 0 0,10 0 0,-22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8T14:44:11.3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1 123 24575,'8'0'0,"3"0"0,1 0 0,4 0 0,-4 0 0,9 0 0,11 0 0,-6 0 0,26 0 0,-3 0 0,-2 0 0,18 0 0,-21 6 0,-6-1 0,14 2 0,-14-16 0,17 19 0,1-20 0,-18 23 0,2-13 0,-16 0 0,6 0 0,0 0 0,0 0 0,0 0 0,0 0 0,11 0 0,-8 0 0,9 0 0,-12 0 0,-7 0 0,17 0 0,-20 0 0,20 0 0,-16 0 0,6 0 0,0 0 0,0 0 0,0 0 0,0 0 0,11 0 0,-8 0 0,20 0 0,-2 0 0,7 0 0,5 0 0,-7 0 0,-6 0 0,2 0 0,27 0 0,14 0 0,-24 0 0,-4 0 0,-3 0 0,2 0 0,-3 0 0,-17 0 0,21 0 0,-2 0 0,2 0 0,23 0 0,-18 0 0,-3 0 0,-11 0 0,-12 0 0,17 0 0,1 0 0,-12 0 0,13 0 0,-4 0 0,-26 0 0,20 0 0,-3 0 0,2 0 0,19 0 0,-18 0 0,-4 0 0,-8 0 0,-11 0 0,25 0 0,1 0 0,-12 0 0,13 0 0,-4 0 0,-30 0 0,7 0 0,-6 0 0,5 0 0,6 0 0,9 0 0,0 0 0,9 0 0,-20 0 0,20-6 0,-9 10 0,1-8 0,-4 10 0,1-6 0,-9 0 0,20 0 0,-9 0 0,12 0 0,0 0 0,11 0 0,3 0 0,12 0 0,-12 0 0,-3 0 0,1 0 0,-10 0 0,10 0 0,-13 0 0,13 0 0,-21 0 0,17 0 0,-31 0 0,20 0 0,-9 0 0,-6 0 0,2 0 0,-22 0 0,10 0 0,-4-9 0,17 7 0,-8-7 0,20 9 0,3 0 0,3 0 0,8 0 0,-11 0 0,-12 0 0,-3 0 0,1 0 0,2 0 0,24 0 0,-21 0 0,17 0 0,-19 0 0,-1 0 0,9 0 0,-2 0 0,-5 0 0,3 0 0,-19 0 0,0 0 0,11 0 0,-14 0 0,24 0 0,-24 0 0,14 0 0,-17 0 0,4 0 0,-14 0 0,7 0 0,-2 0 0,4 0 0,19 12 0,-9-9 0,8 10 0,-11-13 0,0 0 0,12-7 0,-9 2 0,2-2 0,-12 4 0,11-10 0,-8 10 0,27-9 0,-20 21 0,55-24 0,-47 24 0,29-21 0,-20 22 0,-2 4 0,-7-6 0,15 3 0,-2-4 0,-21-11 0,9-2 0,24 2 0,2 2 0,-12 7 0,12-6 0,-2 0 0,-13 1 0,-17-6 0,11 6 0,-19 1 0,7 6 0,10-7 0,10 0 0,1 0 0,12 0 0,-10 0 0,21 0 0,-32 0 0,29 0 0,-40 0 0,28 0 0,-8 0 0,3 0 0,8 0 0,-22 0 0,19 0 0,-5 0 0,-1 0 0,18 0 0,-28 0 0,30 8 0,4-15-646,14 13 646,0-14 0,-3 8 0,-23 0 0,21 0 0,-7 0 0,12 0 0,-3 0 0,-11 0 0,0 0 0,-12 0 0,-14 0 0,8 14 0,-28-15 0,28 9 0,-31-14 646,20-1-646,-20 7 0,20 0 0,3 0 0,-9 0 0,6-8 0,0 5 0,42-6 0,-16 9 0,13 0 0,-39-12 0,-9 9 0,24-9 0,-21 12 0,17 0 0,-19 0 0,22 0 0,-8 0 0,20-15 0,2 11 0,-8-10 0,6 1 0,-35 10 0,-8-9 0,-14 5 0,0 5 0,1-5 0,1 7 0,-2 0 0,-6 0 0,-1 0 0,-2-7 0,-2 6 0,0-6 0,-6 7 0,2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.png"/><Relationship Id="rId7" Type="http://schemas.openxmlformats.org/officeDocument/2006/relationships/customXml" Target="../ink/ink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customXml" Target="../ink/ink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ustomXml" Target="../ink/ink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41.png"/><Relationship Id="rId7" Type="http://schemas.openxmlformats.org/officeDocument/2006/relationships/image" Target="../media/image38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5" Type="http://schemas.openxmlformats.org/officeDocument/2006/relationships/image" Target="../media/image370.png"/><Relationship Id="rId4" Type="http://schemas.openxmlformats.org/officeDocument/2006/relationships/customXml" Target="../ink/ink8.xml"/><Relationship Id="rId9" Type="http://schemas.openxmlformats.org/officeDocument/2006/relationships/image" Target="../media/image39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B00E4-E61F-9A4D-B06D-EAAE89BF18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6A76BA-D6DC-2745-B1BE-CE23CD99C9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818874-9114-234E-ABA2-E1E1A4F04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21275"/>
            <a:ext cx="11368216" cy="58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22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B059E-B31F-784D-86D8-68A0CC6B2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 dirty="0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FCCD5C40-CA83-4C40-BF1C-E8E42DDB4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859" y="111211"/>
            <a:ext cx="11578281" cy="6845644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E312DF5-FA37-564D-9D01-D6F18C47E9BE}"/>
                  </a:ext>
                </a:extLst>
              </p14:cNvPr>
              <p14:cNvContentPartPr/>
              <p14:nvPr/>
            </p14:nvContentPartPr>
            <p14:xfrm>
              <a:off x="943607" y="3873099"/>
              <a:ext cx="554760" cy="509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E312DF5-FA37-564D-9D01-D6F18C47E9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4607" y="3864099"/>
                <a:ext cx="572400" cy="52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0199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B91C7-8324-B043-ADA5-15549AA0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465DC964-8E53-AE47-BA84-95E353454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341" y="185351"/>
            <a:ext cx="10974858" cy="6376087"/>
          </a:xfrm>
        </p:spPr>
      </p:pic>
    </p:spTree>
    <p:extLst>
      <p:ext uri="{BB962C8B-B14F-4D97-AF65-F5344CB8AC3E}">
        <p14:creationId xmlns:p14="http://schemas.microsoft.com/office/powerpoint/2010/main" val="2301779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F5752-9ECD-7B4F-809F-55697A50B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endParaRPr lang="en-GR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530C269-243D-6245-86C4-7311F6EF1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66" y="812838"/>
            <a:ext cx="6897878" cy="393179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3365FAA2-4CCE-F940-B279-9928A4B2C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29850" y="685591"/>
            <a:ext cx="4962384" cy="418628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9C617DF-0F6F-0148-BA74-16D18B599BB9}"/>
                  </a:ext>
                </a:extLst>
              </p14:cNvPr>
              <p14:cNvContentPartPr/>
              <p14:nvPr/>
            </p14:nvContentPartPr>
            <p14:xfrm>
              <a:off x="3649727" y="1803099"/>
              <a:ext cx="1681200" cy="24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9C617DF-0F6F-0148-BA74-16D18B599BB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40727" y="1794099"/>
                <a:ext cx="169884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C203BD-5741-9844-8DA0-7C9A2A7E5510}"/>
                  </a:ext>
                </a:extLst>
              </p14:cNvPr>
              <p14:cNvContentPartPr/>
              <p14:nvPr/>
            </p14:nvContentPartPr>
            <p14:xfrm>
              <a:off x="3432287" y="1741179"/>
              <a:ext cx="193320" cy="238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C203BD-5741-9844-8DA0-7C9A2A7E551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23647" y="1732179"/>
                <a:ext cx="210960" cy="25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6064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53357-975A-624A-BE8A-7CA3F33B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D5F0417-E613-374B-B2DC-007F50813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465667"/>
            <a:ext cx="8130208" cy="1600200"/>
          </a:xfr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5B2EB923-F40F-9743-B05B-DE1C02601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475" y="2632139"/>
            <a:ext cx="3924300" cy="132080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8BA02D1-6CB5-9A4E-B7EB-1C19F338F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534" y="4330700"/>
            <a:ext cx="9749482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44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34BE3-4330-FF4D-B7BA-9436935ED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Χωριστε</a:t>
            </a:r>
            <a:r>
              <a:rPr lang="el-GR" dirty="0"/>
              <a:t> το </a:t>
            </a:r>
            <a:r>
              <a:rPr lang="el-GR" dirty="0" err="1"/>
              <a:t>κειμενο</a:t>
            </a:r>
            <a:r>
              <a:rPr lang="el-GR" dirty="0"/>
              <a:t> σε </a:t>
            </a:r>
            <a:r>
              <a:rPr lang="el-GR" dirty="0" err="1"/>
              <a:t>τρεισ</a:t>
            </a:r>
            <a:r>
              <a:rPr lang="el-GR" dirty="0"/>
              <a:t> </a:t>
            </a:r>
            <a:r>
              <a:rPr lang="el-GR" dirty="0" err="1"/>
              <a:t>ενοτητες</a:t>
            </a:r>
            <a:r>
              <a:rPr lang="el-GR" dirty="0"/>
              <a:t> και </a:t>
            </a:r>
            <a:r>
              <a:rPr lang="el-GR" dirty="0" err="1"/>
              <a:t>δωστε</a:t>
            </a:r>
            <a:r>
              <a:rPr lang="el-GR" dirty="0"/>
              <a:t> στην </a:t>
            </a:r>
            <a:r>
              <a:rPr lang="el-GR" dirty="0" err="1"/>
              <a:t>καθεμια</a:t>
            </a:r>
            <a:r>
              <a:rPr lang="el-GR" dirty="0"/>
              <a:t> έναν </a:t>
            </a:r>
            <a:r>
              <a:rPr lang="el-GR" dirty="0" err="1"/>
              <a:t>πλαγιοτιτλο</a:t>
            </a:r>
            <a:endParaRPr lang="en-GR" dirty="0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FC8662C-0702-BD4E-B4C9-1B4166EAD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5427" y="2224216"/>
            <a:ext cx="7685903" cy="3904735"/>
          </a:xfrm>
        </p:spPr>
      </p:pic>
    </p:spTree>
    <p:extLst>
      <p:ext uri="{BB962C8B-B14F-4D97-AF65-F5344CB8AC3E}">
        <p14:creationId xmlns:p14="http://schemas.microsoft.com/office/powerpoint/2010/main" val="4004793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0389B-002B-CF48-A876-BDBA99F7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endParaRPr lang="en-GR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AF612C2-2C73-3C4A-92D7-A96966571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4" y="2709364"/>
            <a:ext cx="6897878" cy="1448554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 descr="A picture containing fabric&#10;&#10;Description automatically generated">
            <a:extLst>
              <a:ext uri="{FF2B5EF4-FFF2-40B4-BE49-F238E27FC236}">
                <a16:creationId xmlns:a16="http://schemas.microsoft.com/office/drawing/2014/main" id="{6CF8A60D-C2CC-AE4F-BF6D-5A7BEC8F7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866063" y="643463"/>
            <a:ext cx="3706812" cy="5819121"/>
          </a:xfrm>
        </p:spPr>
      </p:pic>
    </p:spTree>
    <p:extLst>
      <p:ext uri="{BB962C8B-B14F-4D97-AF65-F5344CB8AC3E}">
        <p14:creationId xmlns:p14="http://schemas.microsoft.com/office/powerpoint/2010/main" val="2996815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29ADF-56BB-2540-AB3D-5B3EAC23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E3229DA7-673E-1048-8F6A-607EAC402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309856"/>
            <a:ext cx="10131425" cy="1756011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05B661E-0233-B44A-955E-538BFB4DD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54" y="2365611"/>
            <a:ext cx="10230278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8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696B-A196-4C41-9BD1-FD223FD0F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2672F3C-413E-6544-BD48-0E323B693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609600"/>
            <a:ext cx="10820399" cy="4320746"/>
          </a:xfrm>
        </p:spPr>
      </p:pic>
    </p:spTree>
    <p:extLst>
      <p:ext uri="{BB962C8B-B14F-4D97-AF65-F5344CB8AC3E}">
        <p14:creationId xmlns:p14="http://schemas.microsoft.com/office/powerpoint/2010/main" val="491034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0D45-7FFB-A741-8A17-A45EF2E0B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92FD1A-C760-2A45-A5C3-0A9A4AD9E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609598"/>
            <a:ext cx="10131425" cy="1456267"/>
          </a:xfrm>
        </p:spPr>
      </p:pic>
      <p:pic>
        <p:nvPicPr>
          <p:cNvPr id="7" name="Picture 6" descr="A picture containing text, orange, mammal, squirrel&#10;&#10;Description automatically generated">
            <a:extLst>
              <a:ext uri="{FF2B5EF4-FFF2-40B4-BE49-F238E27FC236}">
                <a16:creationId xmlns:a16="http://schemas.microsoft.com/office/drawing/2014/main" id="{9BF2122D-50E8-CF46-BF97-E83C3FC82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2065866"/>
            <a:ext cx="9902825" cy="47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59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4A504-464D-A348-B947-41C5C7142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4B69A02-3845-8441-A51C-F7A1847D4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54" y="609600"/>
            <a:ext cx="11998411" cy="5173362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F76E140-EE3C-524E-81B7-E9EC90D2831F}"/>
                  </a:ext>
                </a:extLst>
              </p14:cNvPr>
              <p14:cNvContentPartPr/>
              <p14:nvPr/>
            </p14:nvContentPartPr>
            <p14:xfrm>
              <a:off x="9322607" y="3404019"/>
              <a:ext cx="1058760" cy="41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F76E140-EE3C-524E-81B7-E9EC90D283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68967" y="3296019"/>
                <a:ext cx="116640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0DD3329-73ED-444A-94F9-D4AF02DE9D46}"/>
                  </a:ext>
                </a:extLst>
              </p14:cNvPr>
              <p14:cNvContentPartPr/>
              <p14:nvPr/>
            </p14:nvContentPartPr>
            <p14:xfrm>
              <a:off x="392087" y="3851499"/>
              <a:ext cx="2066040" cy="27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0DD3329-73ED-444A-94F9-D4AF02DE9D4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8087" y="3743499"/>
                <a:ext cx="217368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180C535-1964-DD43-AA06-EEC84D9D9FA4}"/>
                  </a:ext>
                </a:extLst>
              </p14:cNvPr>
              <p14:cNvContentPartPr/>
              <p14:nvPr/>
            </p14:nvContentPartPr>
            <p14:xfrm>
              <a:off x="1906247" y="1537059"/>
              <a:ext cx="4570560" cy="421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180C535-1964-DD43-AA06-EEC84D9D9FA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52247" y="1429059"/>
                <a:ext cx="4678200" cy="2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099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316B3-1760-B742-9732-D7A079B0C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person standing in front of a helicopter&#10;&#10;Description automatically generated with low confidence">
            <a:extLst>
              <a:ext uri="{FF2B5EF4-FFF2-40B4-BE49-F238E27FC236}">
                <a16:creationId xmlns:a16="http://schemas.microsoft.com/office/drawing/2014/main" id="{B3C6681E-7B91-B748-84D9-AFBF50045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486" y="241036"/>
            <a:ext cx="11318790" cy="526982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4D44F-3A52-6E4D-84EC-37266E7C7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10864"/>
            <a:ext cx="12192000" cy="13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6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79744-2BAF-DB44-8811-C95BA5E6C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F0DFEE-2E71-F944-8F3D-B2CE6104C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612" y="251254"/>
            <a:ext cx="11238776" cy="1456267"/>
          </a:xfrm>
        </p:spPr>
      </p:pic>
      <p:pic>
        <p:nvPicPr>
          <p:cNvPr id="9" name="Picture 8" descr="A picture containing letter&#10;&#10;Description automatically generated">
            <a:extLst>
              <a:ext uri="{FF2B5EF4-FFF2-40B4-BE49-F238E27FC236}">
                <a16:creationId xmlns:a16="http://schemas.microsoft.com/office/drawing/2014/main" id="{E9043B02-605F-4148-8744-107BBB9EF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22" y="2065866"/>
            <a:ext cx="11485756" cy="464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C16B-8BCA-3449-BB5E-C2296DF68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506F93E-508E-3D47-A9FD-DFECE7317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70" y="0"/>
            <a:ext cx="12097265" cy="4506097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F45284B-7FB8-0044-BFAC-993F1F790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3654"/>
            <a:ext cx="12192000" cy="26443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424A880-3BF7-2A4E-B414-C932B03C1F31}"/>
                  </a:ext>
                </a:extLst>
              </p14:cNvPr>
              <p14:cNvContentPartPr/>
              <p14:nvPr/>
            </p14:nvContentPartPr>
            <p14:xfrm>
              <a:off x="9149974" y="4912852"/>
              <a:ext cx="2229480" cy="56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424A880-3BF7-2A4E-B414-C932B03C1F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40974" y="4904212"/>
                <a:ext cx="224712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191DAD5-7D0C-0441-B80B-80486A41B6BB}"/>
                  </a:ext>
                </a:extLst>
              </p14:cNvPr>
              <p14:cNvContentPartPr/>
              <p14:nvPr/>
            </p14:nvContentPartPr>
            <p14:xfrm>
              <a:off x="238894" y="5297692"/>
              <a:ext cx="4566600" cy="55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191DAD5-7D0C-0441-B80B-80486A41B6B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0254" y="5289052"/>
                <a:ext cx="45842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CEBB02-4C2D-9245-91F9-208D0402E459}"/>
                  </a:ext>
                </a:extLst>
              </p14:cNvPr>
              <p14:cNvContentPartPr/>
              <p14:nvPr/>
            </p14:nvContentPartPr>
            <p14:xfrm>
              <a:off x="9692134" y="2579089"/>
              <a:ext cx="360" cy="6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CEBB02-4C2D-9245-91F9-208D0402E45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83494" y="2570089"/>
                <a:ext cx="18000" cy="2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2295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B075D-AD5F-F14A-98E4-AD778E56D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A94F4A5-5C57-824F-9212-B016E104B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609600"/>
            <a:ext cx="10966622" cy="4965833"/>
          </a:xfrm>
        </p:spPr>
      </p:pic>
    </p:spTree>
    <p:extLst>
      <p:ext uri="{BB962C8B-B14F-4D97-AF65-F5344CB8AC3E}">
        <p14:creationId xmlns:p14="http://schemas.microsoft.com/office/powerpoint/2010/main" val="731762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F6F6D-7AC7-E14F-8F66-4EFFAD820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23784"/>
          </a:xfrm>
        </p:spPr>
        <p:txBody>
          <a:bodyPr/>
          <a:lstStyle/>
          <a:p>
            <a:endParaRPr lang="en-GR" dirty="0"/>
          </a:p>
        </p:txBody>
      </p:sp>
      <p:pic>
        <p:nvPicPr>
          <p:cNvPr id="5" name="Content Placeholder 4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ADF5BB52-79FB-1F4E-AD15-AD7328A63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609601"/>
            <a:ext cx="10820399" cy="5172490"/>
          </a:xfrm>
        </p:spPr>
      </p:pic>
    </p:spTree>
    <p:extLst>
      <p:ext uri="{BB962C8B-B14F-4D97-AF65-F5344CB8AC3E}">
        <p14:creationId xmlns:p14="http://schemas.microsoft.com/office/powerpoint/2010/main" val="1846388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A23EC-110C-5741-9882-11F076080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F1A46FA-2489-C548-BD4A-1E2078E2D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23" y="308920"/>
            <a:ext cx="11714204" cy="6091880"/>
          </a:xfrm>
        </p:spPr>
      </p:pic>
    </p:spTree>
    <p:extLst>
      <p:ext uri="{BB962C8B-B14F-4D97-AF65-F5344CB8AC3E}">
        <p14:creationId xmlns:p14="http://schemas.microsoft.com/office/powerpoint/2010/main" val="3914556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B80EF-6E78-6F4B-8A34-A10691449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DBAB602-F9CB-EC4E-8A5E-2F7747614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308919"/>
            <a:ext cx="11238469" cy="6178378"/>
          </a:xfrm>
        </p:spPr>
      </p:pic>
    </p:spTree>
    <p:extLst>
      <p:ext uri="{BB962C8B-B14F-4D97-AF65-F5344CB8AC3E}">
        <p14:creationId xmlns:p14="http://schemas.microsoft.com/office/powerpoint/2010/main" val="2397303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3BF2-4C71-8443-95EE-DB8E6FFF8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id="{2F26734C-0F8A-B24E-8BD4-45B4C43BB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97" y="241035"/>
            <a:ext cx="12105503" cy="539364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FA124C-2CC1-6F4B-99DF-DC34E96D5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8" y="5634681"/>
            <a:ext cx="5665016" cy="27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45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5467C-829E-954E-B2BE-C42888EC7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E7E2A5-AB01-AB43-9484-4811F170D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93" y="5226456"/>
            <a:ext cx="12192000" cy="1245284"/>
          </a:xfrm>
          <a:prstGeom prst="rect">
            <a:avLst/>
          </a:prstGeom>
        </p:spPr>
      </p:pic>
      <p:pic>
        <p:nvPicPr>
          <p:cNvPr id="11" name="Content Placeholder 10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F975E9CE-718E-5D4F-91B3-91DA64DCF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23568"/>
            <a:ext cx="12172907" cy="4879548"/>
          </a:xfrm>
        </p:spPr>
      </p:pic>
    </p:spTree>
    <p:extLst>
      <p:ext uri="{BB962C8B-B14F-4D97-AF65-F5344CB8AC3E}">
        <p14:creationId xmlns:p14="http://schemas.microsoft.com/office/powerpoint/2010/main" val="113228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747F-BB35-FC4F-915F-FDAAB5D4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E505336-26ED-4148-BA8D-E6719271E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833" y="609600"/>
            <a:ext cx="10715366" cy="3925330"/>
          </a:xfrm>
        </p:spPr>
      </p:pic>
      <p:pic>
        <p:nvPicPr>
          <p:cNvPr id="7" name="Picture 6" descr="A picture containing text, bedclothes&#10;&#10;Description automatically generated">
            <a:extLst>
              <a:ext uri="{FF2B5EF4-FFF2-40B4-BE49-F238E27FC236}">
                <a16:creationId xmlns:a16="http://schemas.microsoft.com/office/drawing/2014/main" id="{8962DD95-6B3E-864C-B4E2-99B0E291C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272" y="4534930"/>
            <a:ext cx="4533900" cy="232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55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0B10D-A814-3649-8BBB-DD9FE38F7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8756251D-1A29-1743-85E0-0F1D07B71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416" y="271849"/>
            <a:ext cx="11244649" cy="6301945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8871308-135F-0943-B279-E18168B1942E}"/>
                  </a:ext>
                </a:extLst>
              </p14:cNvPr>
              <p14:cNvContentPartPr/>
              <p14:nvPr/>
            </p14:nvContentPartPr>
            <p14:xfrm>
              <a:off x="4863287" y="4408779"/>
              <a:ext cx="352440" cy="318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8871308-135F-0943-B279-E18168B1942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4647" y="4400139"/>
                <a:ext cx="370080" cy="33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9153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1224-84A8-3B4F-B2CF-E1E07D166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2F6DF3DC-43F9-A440-B329-6EF539E65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417" y="345989"/>
            <a:ext cx="11343502" cy="6178379"/>
          </a:xfrm>
        </p:spPr>
      </p:pic>
    </p:spTree>
    <p:extLst>
      <p:ext uri="{BB962C8B-B14F-4D97-AF65-F5344CB8AC3E}">
        <p14:creationId xmlns:p14="http://schemas.microsoft.com/office/powerpoint/2010/main" val="1719832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357CF-F3E1-C241-99AA-DA79B36E9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DCAC1DA5-7C5D-2548-B535-909532ED0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849" y="86498"/>
            <a:ext cx="11516497" cy="6536724"/>
          </a:xfrm>
        </p:spPr>
      </p:pic>
    </p:spTree>
    <p:extLst>
      <p:ext uri="{BB962C8B-B14F-4D97-AF65-F5344CB8AC3E}">
        <p14:creationId xmlns:p14="http://schemas.microsoft.com/office/powerpoint/2010/main" val="39808403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597</TotalTime>
  <Words>12</Words>
  <Application>Microsoft Macintosh PowerPoint</Application>
  <PresentationFormat>Widescreen</PresentationFormat>
  <Paragraphs>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Χωριστε το κειμενο σε τρεισ ενοτητες και δωστε στην καθεμια έναν πλαγιοτιτλο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PANAGIOTIS THEODORIS</dc:creator>
  <cp:lastModifiedBy>PANAGIOTIS THEODORIS</cp:lastModifiedBy>
  <cp:revision>9</cp:revision>
  <dcterms:created xsi:type="dcterms:W3CDTF">2021-04-18T14:17:40Z</dcterms:created>
  <dcterms:modified xsi:type="dcterms:W3CDTF">2021-04-22T18:47:46Z</dcterms:modified>
</cp:coreProperties>
</file>