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8" r:id="rId12"/>
    <p:sldId id="265" r:id="rId13"/>
    <p:sldId id="269" r:id="rId14"/>
    <p:sldId id="277" r:id="rId15"/>
    <p:sldId id="282" r:id="rId16"/>
    <p:sldId id="267" r:id="rId17"/>
    <p:sldId id="268" r:id="rId18"/>
    <p:sldId id="270" r:id="rId19"/>
    <p:sldId id="279" r:id="rId20"/>
    <p:sldId id="274" r:id="rId21"/>
    <p:sldId id="271" r:id="rId22"/>
    <p:sldId id="273" r:id="rId23"/>
    <p:sldId id="280" r:id="rId24"/>
    <p:sldId id="275" r:id="rId25"/>
    <p:sldId id="283" r:id="rId26"/>
    <p:sldId id="284" r:id="rId27"/>
    <p:sldId id="285" r:id="rId28"/>
    <p:sldId id="276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CD204-313F-634C-AB9C-0F2344C5F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el-GR" sz="2400" dirty="0"/>
              <a:t>Το </a:t>
            </a:r>
            <a:r>
              <a:rPr lang="el-GR" sz="2400" dirty="0" err="1"/>
              <a:t>ημερολογιο</a:t>
            </a:r>
            <a:r>
              <a:rPr lang="el-GR" sz="2400" dirty="0"/>
              <a:t> της </a:t>
            </a:r>
            <a:r>
              <a:rPr lang="el-GR" sz="2400" dirty="0" err="1"/>
              <a:t>Αννασ</a:t>
            </a:r>
            <a:r>
              <a:rPr lang="el-GR" sz="2400" dirty="0"/>
              <a:t> </a:t>
            </a:r>
            <a:r>
              <a:rPr lang="el-GR" sz="2400" dirty="0" err="1"/>
              <a:t>φρανκ</a:t>
            </a:r>
            <a:endParaRPr lang="en-GR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7E1DE-9DEA-4C48-9836-5AD878FE6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r>
              <a:rPr lang="el-GR" sz="1600" dirty="0"/>
              <a:t>Σελ.48</a:t>
            </a:r>
            <a:endParaRPr lang="en-GR" sz="1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B9CD7D6-21A4-8C44-9B61-766D20F3C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8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83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4A6514-6E85-5342-938D-27C1737B1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8098" y="2010202"/>
            <a:ext cx="9943170" cy="28338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AC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7C230914-D5B4-7F41-B253-FD24FB1F0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6641" y="643467"/>
            <a:ext cx="72587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2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FD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45F7151-3ECD-8D41-B3F8-381568BD2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6378" y="643467"/>
            <a:ext cx="88103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5D1A36B-9C07-7E43-9488-0DD3E4870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980" y="2009394"/>
            <a:ext cx="9464040" cy="28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6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EA45F-8393-0243-A58E-B4C40C85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endParaRPr lang="en-GR">
              <a:solidFill>
                <a:srgbClr val="FFFFFF"/>
              </a:solidFill>
            </a:endParaRPr>
          </a:p>
        </p:txBody>
      </p:sp>
      <p:pic>
        <p:nvPicPr>
          <p:cNvPr id="5" name="Content Placeholder 4" descr="A bedroom with a bed and desk in a room&#10;&#10;Description automatically generated">
            <a:extLst>
              <a:ext uri="{FF2B5EF4-FFF2-40B4-BE49-F238E27FC236}">
                <a16:creationId xmlns:a16="http://schemas.microsoft.com/office/drawing/2014/main" id="{3584D563-DBD9-5144-B9EB-BA1AFDC3E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393031"/>
            <a:ext cx="7055707" cy="4610100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BED3FE4-4F61-7244-B556-494EF9A1A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3" y="2157283"/>
            <a:ext cx="2727813" cy="20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5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6A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FFAEF444-1E2A-2543-9549-5DAB905BA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8729" y="643467"/>
            <a:ext cx="7354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724AD-21F9-7F48-B559-9643120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3600"/>
          </a:p>
        </p:txBody>
      </p: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AE0016-7CF1-424E-9098-795CCD10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2099" y="643992"/>
            <a:ext cx="2280513" cy="3495040"/>
          </a:xfrm>
          <a:prstGeom prst="rect">
            <a:avLst/>
          </a:prstGeom>
        </p:spPr>
      </p:pic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663E872-B22B-8F44-816D-5F1574AE3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22" y="1631099"/>
            <a:ext cx="6672647" cy="2080378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54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8E740CF-48B0-BE4F-B42D-577D9F412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0439" y="643467"/>
            <a:ext cx="97311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6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A94B70E-7C15-544C-B48F-CDAEA4E0F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980" y="1950243"/>
            <a:ext cx="946404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8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itting at a table&#10;&#10;Description automatically generated">
            <a:extLst>
              <a:ext uri="{FF2B5EF4-FFF2-40B4-BE49-F238E27FC236}">
                <a16:creationId xmlns:a16="http://schemas.microsoft.com/office/drawing/2014/main" id="{EE6488CF-4A2F-544F-87C4-E87DDC0E0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9006" y="643467"/>
            <a:ext cx="755398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CE2313CB-AD5A-4ABF-8017-2F3888D0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FDE009D9-E9CB-4EBB-A0C6-C345F8495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A12F0-2A77-D445-B2F7-DBE5CE52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3600"/>
          </a:p>
        </p:txBody>
      </p:sp>
      <p:grpSp>
        <p:nvGrpSpPr>
          <p:cNvPr id="36" name="Group 21">
            <a:extLst>
              <a:ext uri="{FF2B5EF4-FFF2-40B4-BE49-F238E27FC236}">
                <a16:creationId xmlns:a16="http://schemas.microsoft.com/office/drawing/2014/main" id="{230FFF44-4B6D-47A3-8EF6-EC72DA2A7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1445672" y="323838"/>
            <a:chExt cx="9299965" cy="36527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C9BEEC-0281-408B-840C-9C73B781A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6A308C4D-7B09-4FA1-B1F7-77E5C3FDF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25">
            <a:extLst>
              <a:ext uri="{FF2B5EF4-FFF2-40B4-BE49-F238E27FC236}">
                <a16:creationId xmlns:a16="http://schemas.microsoft.com/office/drawing/2014/main" id="{EC547D0E-8A87-4725-8224-311D6A772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2F4CF52-B50A-EA4A-AFE8-84CD7E73D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9933" y="1336260"/>
            <a:ext cx="8020655" cy="162418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5C3848-5A58-4B84-AFBB-E7D9B99EB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580E99-2B1B-4372-A707-20312A94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B4A4AA-0179-4AB7-8EED-031600A72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3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281326-6DE9-3B43-B3E0-47863D7D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8098" y="1674620"/>
            <a:ext cx="9943170" cy="35049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9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D9C2BF-8049-2748-8A17-5AEAC797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endParaRPr lang="en-GR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6" name="Content Placeholder 5" descr="A person holding a sign&#10;&#10;Description automatically generated">
            <a:extLst>
              <a:ext uri="{FF2B5EF4-FFF2-40B4-BE49-F238E27FC236}">
                <a16:creationId xmlns:a16="http://schemas.microsoft.com/office/drawing/2014/main" id="{8ED6EDA0-1CE0-804B-B460-1729E607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33" y="2008046"/>
            <a:ext cx="4644768" cy="2996195"/>
          </a:xfrm>
        </p:spPr>
      </p:pic>
      <p:grpSp>
        <p:nvGrpSpPr>
          <p:cNvPr id="28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B5620-4DC3-BA47-8944-EFCC0C943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6" y="1579041"/>
            <a:ext cx="5298660" cy="1849959"/>
          </a:xfrm>
          <a:prstGeom prst="rect">
            <a:avLst/>
          </a:prstGeom>
        </p:spPr>
      </p:pic>
      <p:pic>
        <p:nvPicPr>
          <p:cNvPr id="31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B82AF4E-6446-7544-AAA4-072834B74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8098" y="2122063"/>
            <a:ext cx="9943170" cy="26100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A7A8B10A-B894-F14D-8A42-35815BFC5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5286" y="643467"/>
            <a:ext cx="55014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2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AB438C0-BB3F-B94E-979B-ECF3BDDDA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9237" y="2134506"/>
            <a:ext cx="7653528" cy="18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3B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book, table&#10;&#10;Description automatically generated">
            <a:extLst>
              <a:ext uri="{FF2B5EF4-FFF2-40B4-BE49-F238E27FC236}">
                <a16:creationId xmlns:a16="http://schemas.microsoft.com/office/drawing/2014/main" id="{9962948D-8846-6042-A1BF-36E9C40C1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1556" y="643467"/>
            <a:ext cx="58488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8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D12C91-3933-CC4B-B40F-F833978A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B3E681F-5EE0-1F48-BA32-58DA047C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9" y="2744699"/>
            <a:ext cx="9603274" cy="19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39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E2313CB-AD5A-4ABF-8017-2F3888D0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E009D9-E9CB-4EBB-A0C6-C345F8495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67728-F12A-4647-8EA3-21002F2B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36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0FFF44-4B6D-47A3-8EF6-EC72DA2A7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1445672" y="323838"/>
            <a:chExt cx="9299965" cy="36527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C9BEEC-0281-408B-840C-9C73B781A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308C4D-7B09-4FA1-B1F7-77E5C3FDF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C547D0E-8A87-4725-8224-311D6A772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989B784-5F61-9B4E-B35B-8FE16D21A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9933" y="1506698"/>
            <a:ext cx="8020655" cy="128330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5C3848-5A58-4B84-AFBB-E7D9B99EB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580E99-2B1B-4372-A707-20312A94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B4A4AA-0179-4AB7-8EED-031600A72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81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149B5537-FFD4-7A4A-9C83-F95AC1F39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980" y="2281485"/>
            <a:ext cx="9464040" cy="22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9531EB48-BBEB-8643-B69D-234EA4317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033" y="643467"/>
            <a:ext cx="54039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55929-43F8-9348-8448-D9415AEC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/>
              <a:t>Χαρακτηριστικα ημερολογιου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F18DBD5-02AC-D64C-AD2C-7A9E46F6D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9006" y="811443"/>
            <a:ext cx="6821720" cy="446644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98D31BEB-452D-2644-8AB9-FD7E5954F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980" y="1820113"/>
            <a:ext cx="9464040" cy="32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2835-2A9D-044E-9727-45BC73E8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E6EF40-E25A-DF46-BD16-6B00435E5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551" y="494271"/>
            <a:ext cx="10898660" cy="4764324"/>
          </a:xfrm>
        </p:spPr>
      </p:pic>
    </p:spTree>
    <p:extLst>
      <p:ext uri="{BB962C8B-B14F-4D97-AF65-F5344CB8AC3E}">
        <p14:creationId xmlns:p14="http://schemas.microsoft.com/office/powerpoint/2010/main" val="140529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7157C7B-5BD6-404A-9073-673C1198E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BC347-8964-476D-89D3-92BAE6D56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28BB2E-BE2B-416D-A6B3-28D657424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183161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DD633C-3377-5849-B8BB-09FF6317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2082800"/>
            <a:ext cx="3272094" cy="2085578"/>
          </a:xfrm>
        </p:spPr>
        <p:txBody>
          <a:bodyPr anchor="b">
            <a:normAutofit/>
          </a:bodyPr>
          <a:lstStyle/>
          <a:p>
            <a:endParaRPr lang="en-GR"/>
          </a:p>
        </p:txBody>
      </p:sp>
      <p:pic>
        <p:nvPicPr>
          <p:cNvPr id="7" name="Content Placeholder 6" descr="A couple of people posing for a photo&#10;&#10;Description automatically generated">
            <a:extLst>
              <a:ext uri="{FF2B5EF4-FFF2-40B4-BE49-F238E27FC236}">
                <a16:creationId xmlns:a16="http://schemas.microsoft.com/office/drawing/2014/main" id="{5FA5D018-4460-444F-A50D-BD5FD8612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541" y="798512"/>
            <a:ext cx="5053913" cy="2982655"/>
          </a:xfrm>
        </p:spPr>
      </p:pic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E354CEB-139B-B04E-9F20-BA6586262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69" y="3981963"/>
            <a:ext cx="6012885" cy="1172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70D13F-8358-42A9-9237-91B5B4DDA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BFB317-A03A-48CB-B03E-4504961FA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23E4489-8084-7045-A9F3-7500CFB71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66" y="798512"/>
            <a:ext cx="3822207" cy="53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0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43E2C45-A792-1147-BBE8-2AA411E6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430693"/>
            <a:ext cx="10905066" cy="32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130C42-38CB-CD45-90B8-7F5F5A812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980" y="1559852"/>
            <a:ext cx="9464040" cy="37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AC4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D0FE28F-9254-2540-A8D2-30CA463E9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716365"/>
            <a:ext cx="10905066" cy="54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397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Macintosh PowerPoint</Application>
  <PresentationFormat>Widescreen</PresentationFormat>
  <Paragraphs>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Gallery</vt:lpstr>
      <vt:lpstr>Το ημερολογιο της Αννασ φρανκ</vt:lpstr>
      <vt:lpstr>PowerPoint Presentation</vt:lpstr>
      <vt:lpstr>Χαρακτηριστικα ημερολογιου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ημερολογιο της Αννασ φρανκ</dc:title>
  <dc:creator>PANAGIOTIS THEODORIS</dc:creator>
  <cp:lastModifiedBy>PANAGIOTIS THEODORIS</cp:lastModifiedBy>
  <cp:revision>1</cp:revision>
  <dcterms:created xsi:type="dcterms:W3CDTF">2020-11-11T16:39:07Z</dcterms:created>
  <dcterms:modified xsi:type="dcterms:W3CDTF">2020-11-11T16:39:23Z</dcterms:modified>
</cp:coreProperties>
</file>