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4" r:id="rId19"/>
    <p:sldId id="275" r:id="rId20"/>
    <p:sldId id="276" r:id="rId21"/>
    <p:sldId id="277" r:id="rId22"/>
    <p:sldId id="282" r:id="rId23"/>
    <p:sldId id="278" r:id="rId24"/>
    <p:sldId id="279" r:id="rId25"/>
    <p:sldId id="280" r:id="rId26"/>
    <p:sldId id="281" r:id="rId27"/>
    <p:sldId id="273" r:id="rId28"/>
    <p:sldId id="283" r:id="rId29"/>
    <p:sldId id="284" r:id="rId30"/>
    <p:sldId id="291" r:id="rId31"/>
    <p:sldId id="292" r:id="rId32"/>
    <p:sldId id="285" r:id="rId33"/>
    <p:sldId id="286" r:id="rId34"/>
    <p:sldId id="287" r:id="rId35"/>
    <p:sldId id="293" r:id="rId36"/>
    <p:sldId id="294" r:id="rId37"/>
    <p:sldId id="295" r:id="rId38"/>
    <p:sldId id="296" r:id="rId39"/>
    <p:sldId id="288" r:id="rId40"/>
    <p:sldId id="289" r:id="rId41"/>
    <p:sldId id="290"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14T21:48:07.046"/>
    </inkml:context>
    <inkml:brush xml:id="br0">
      <inkml:brushProperty name="width" value="0.05" units="cm"/>
      <inkml:brushProperty name="height" value="0.05" units="cm"/>
      <inkml:brushProperty name="color" value="#E71224"/>
    </inkml:brush>
  </inkml:definitions>
  <inkml:trace contextRef="#ctx0" brushRef="#br0">379 22 24575,'-12'7'0,"-1"-1"0,6-3 0,1 0 0,1 4 0,-2-1 0,0 3 0,-4-5 0,9 7 0,-9-9 0,10 6 0,-5-4 0,0-1 0,5 6 0,-5-5 0,1 5 0,-2 0 0,0 1 0,-5-3 0,11 4 0,-10-9 0,9 9 0,-9-10 0,10 10 0,-5-6 0,6 4 0,-5-3 0,3 0 0,-6 4 0,4-6 0,-5 7 0,-1-4 0,-2 6 0,5-1 0,1 1 0,1-6 0,3 4 0,-9-4 0,7 3 0,-5-1 0,5 0 0,-4 1 0,1 0 0,0-1 0,-5 0 0,5 1 0,0 2 0,2 1 0,5 0 0,-6-1 0,5 1 0,-5-3 0,1-1 0,3 0 0,-3 1 0,5 2 0,-6 1 0,5 0 0,-8-6 0,6 4 0,-1-4 0,1 3 0,3 2 0,0 3 0,0-2 0,0 5 0,0-5 0,0-1 0,0 1 0,0-3 0,0-1 0,0 0 0,0 1 0,0 3 0,0-1 0,-5 1 0,3 5 0,-3-5 0,5 5 0,0-8 0,0 2 0,0-2 0,5 2 0,-3 1 0,3 0 0,-5 14 0,0-11 0,0 11 0,0-10 0,0-5 0,0 5 0,0-8 0,0 4 0,0 5 0,0-4 0,0 1 0,0-3 0,0-3 0,0 4 0,0 0 0,0-1 0,0 1 0,6-1 0,-5 1 0,5 0 0,-6 4 0,0-3 0,0 1 0,3-3 0,0-2 0,1 8 0,-1-4 0,2 3 0,-3-4 0,9 0 0,-4 23 0,3-18 0,-4 19 0,-3-25 0,0 1 0,8 14 0,-3-11 0,2 25 0,-4-25 0,-2 11 0,3-9 0,-1-4 0,-2 1 0,-1-3 0,0-2 0,1 2 0,-1 1 0,6 0 0,-2-1 0,5-5 0,-5 4 0,4-6 0,-4 4 0,3 0 0,-1 1 0,-2 2 0,-1-5 0,0 5 0,1-5 0,2 0 0,-2 4 0,2-10 0,-6 10 0,6-9 0,-2 3 0,5-5 0,1 0 0,0 0 0,-1 0 0,1-5 0,-1 3 0,1-3 0,0 5 0,-1 0 0,1 0 0,0 0 0,-6-6 0,4 5 0,-10-10 0,10 9 0,-9-9 0,9 10 0,-10-11 0,11 5 0,-5-5 0,5 5 0,-5-4 0,5 6 0,-8-4 0,5 6 0,0-6 0,1 2 0,2-5 0,1 2 0,0 1 0,-1 0 0,1-1 0,0-3 0,-1 1 0,1-1 0,-1 6 0,-5-4 0,5 4 0,-5-6 0,0-14 0,4 16 0,-10-14 0,8 18 0,-6-6 0,6 1 0,-4-1 0,3 0 0,-4-4 0,0 6 0,-1-6 0,3 7 0,1-3 0,0 0 0,-1 1 0,-1 5 0,-3-4 0,9 9 0,-10-9 0,5 4 0,-6-6 0,0 1 0,0 2 0,6 1 0,-5 0 0,5 2 0,-6-2 0,3-6 0,1 7 0,0-9 0,-1 7 0,0-2 0,0 2 0,8-7 0,-7 6 0,4-7 0,-3 5 0,-3 1 0,3-1 0,-5-5 0,6 7 0,-5-6 0,5 7 0,-1 3 0,-3-4 0,4-10 0,-6 5 0,0-11 0,0 0 0,0 10 0,0-10 0,5 15 0,-3-1 0,9 1 0,-10-1 0,5 0 0,-6-4 0,-7-2 0,5 0 0,-5 1 0,7 5 0,0 1 0,0-1 0,0 0 0,0 1 0,0-1 0,-6 6 0,5-4 0,-5 4 0,6-6 0,0 1 0,-6-1 0,5 0 0,-10 6 0,9-9 0,-10 3 0,4-6 0,0 1 0,-4 5 0,5 1 0,0-1 0,-4 0 0,7 1 0,-5-1 0,0 0 0,5 1 0,-8-1 0,8 1 0,-5 5 0,6-5 0,-6 11 0,2-10 0,-6 4 0,1-6 0,-1 1 0,6 2 0,-4-2 0,4 5 0,0-5 0,-4 8 0,4-8 0,-6 5 0,1-5 0,-1-1 0,6 3 0,-4 1 0,4 0 0,-6-1 0,6 0 0,-1 1 0,4 3 0,1 0 0,-6-3 0,5-1 0,-2-3 0,0 3 0,0 1 0,2 0 0,-8 5 0,11-7 0,-10 9 0,6-6 0,-4 4 0,3-5 0,0 5 0,2-7 0,-4 9 0,6-3 0,-3 5 0</inkml:trace>
</inkml:ink>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1/15/21</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716143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316463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02344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91201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6501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6493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56713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6716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81404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6106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1/15/21</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879055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 name="coin.wav"/>
          </p:stSnd>
        </p:sndAc>
      </p:transition>
    </mc:Choice>
    <mc:Fallback xmlns="">
      <p:transition spd="slow">
        <p:fade/>
        <p:sndAc>
          <p:stSnd>
            <p:snd r:embed="rId3" name="coin.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1/15/21</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761766078"/>
      </p:ext>
    </p:extLst>
  </p:cSld>
  <p:clrMap bg1="dk1" tx1="lt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5" r:id="rId10"/>
    <p:sldLayoutId id="214748380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13" name="coin.wav"/>
          </p:stSnd>
        </p:sndAc>
      </p:transition>
    </mc:Choice>
    <mc:Fallback xmlns="">
      <p:transition spd="slow">
        <p:fade/>
        <p:sndAc>
          <p:stSnd>
            <p:snd r:embed="rId14" name="coin.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2.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7.png"/><Relationship Id="rId4" Type="http://schemas.openxmlformats.org/officeDocument/2006/relationships/customXml" Target="../ink/ink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A25A1F-07F3-9145-9CD6-AFD901614671}"/>
              </a:ext>
            </a:extLst>
          </p:cNvPr>
          <p:cNvSpPr>
            <a:spLocks noGrp="1"/>
          </p:cNvSpPr>
          <p:nvPr>
            <p:ph type="ctrTitle"/>
          </p:nvPr>
        </p:nvSpPr>
        <p:spPr>
          <a:xfrm>
            <a:off x="5334000" y="1523999"/>
            <a:ext cx="6096000" cy="1985963"/>
          </a:xfrm>
        </p:spPr>
        <p:txBody>
          <a:bodyPr>
            <a:normAutofit/>
          </a:bodyPr>
          <a:lstStyle/>
          <a:p>
            <a:pPr algn="r"/>
            <a:endParaRPr lang="en-GR" sz="8000" dirty="0"/>
          </a:p>
        </p:txBody>
      </p:sp>
      <p:sp>
        <p:nvSpPr>
          <p:cNvPr id="3" name="Subtitle 2">
            <a:extLst>
              <a:ext uri="{FF2B5EF4-FFF2-40B4-BE49-F238E27FC236}">
                <a16:creationId xmlns:a16="http://schemas.microsoft.com/office/drawing/2014/main" id="{525D2E5B-78CA-E544-9B0C-880375C6B4A2}"/>
              </a:ext>
            </a:extLst>
          </p:cNvPr>
          <p:cNvSpPr>
            <a:spLocks noGrp="1"/>
          </p:cNvSpPr>
          <p:nvPr>
            <p:ph type="subTitle" idx="1"/>
          </p:nvPr>
        </p:nvSpPr>
        <p:spPr>
          <a:xfrm>
            <a:off x="5334000" y="3809999"/>
            <a:ext cx="6096000" cy="1985963"/>
          </a:xfrm>
        </p:spPr>
        <p:txBody>
          <a:bodyPr>
            <a:normAutofit/>
          </a:bodyPr>
          <a:lstStyle/>
          <a:p>
            <a:pPr algn="r"/>
            <a:r>
              <a:rPr lang="el-GR" b="1"/>
              <a:t>Ένας αριθμός, Άντον Τσέχωφ</a:t>
            </a:r>
            <a:r>
              <a:rPr lang="en-GR"/>
              <a:t> </a:t>
            </a:r>
          </a:p>
        </p:txBody>
      </p:sp>
      <p:pic>
        <p:nvPicPr>
          <p:cNvPr id="4" name="Picture 3" descr="Text&#10;&#10;Description automatically generated">
            <a:extLst>
              <a:ext uri="{FF2B5EF4-FFF2-40B4-BE49-F238E27FC236}">
                <a16:creationId xmlns:a16="http://schemas.microsoft.com/office/drawing/2014/main" id="{78CF2D38-BE91-3247-BEF5-D939CCF5C1C1}"/>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762000" y="1088271"/>
            <a:ext cx="3048000" cy="4681458"/>
          </a:xfrm>
          <a:prstGeom prst="rect">
            <a:avLst/>
          </a:prstGeom>
          <a:noFill/>
        </p:spPr>
      </p:pic>
      <p:grpSp>
        <p:nvGrpSpPr>
          <p:cNvPr id="11" name="Group 10">
            <a:extLst>
              <a:ext uri="{FF2B5EF4-FFF2-40B4-BE49-F238E27FC236}">
                <a16:creationId xmlns:a16="http://schemas.microsoft.com/office/drawing/2014/main" id="{0161F592-9D07-4C65-93BF-7E8831966B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2"/>
            <a:ext cx="874716" cy="6858002"/>
            <a:chOff x="3697284" y="-2"/>
            <a:chExt cx="874716" cy="6858002"/>
          </a:xfrm>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1"/>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Picture 5" descr="A picture containing text&#10;&#10;Description automatically generated">
            <a:extLst>
              <a:ext uri="{FF2B5EF4-FFF2-40B4-BE49-F238E27FC236}">
                <a16:creationId xmlns:a16="http://schemas.microsoft.com/office/drawing/2014/main" id="{E4A4E6B5-FED4-AF46-9C4B-5F5D50E191E4}"/>
              </a:ext>
            </a:extLst>
          </p:cNvPr>
          <p:cNvPicPr>
            <a:picLocks noChangeAspect="1"/>
          </p:cNvPicPr>
          <p:nvPr/>
        </p:nvPicPr>
        <p:blipFill>
          <a:blip r:embed="rId5"/>
          <a:stretch>
            <a:fillRect/>
          </a:stretch>
        </p:blipFill>
        <p:spPr>
          <a:xfrm>
            <a:off x="5334000" y="1223319"/>
            <a:ext cx="6479059" cy="2396070"/>
          </a:xfrm>
          <a:prstGeom prst="rect">
            <a:avLst/>
          </a:prstGeom>
        </p:spPr>
      </p:pic>
    </p:spTree>
    <p:extLst>
      <p:ext uri="{BB962C8B-B14F-4D97-AF65-F5344CB8AC3E}">
        <p14:creationId xmlns:p14="http://schemas.microsoft.com/office/powerpoint/2010/main" val="214976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6" name="coin.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C348A-7ADE-844E-BED7-B270DC8C19C9}"/>
              </a:ext>
            </a:extLst>
          </p:cNvPr>
          <p:cNvSpPr>
            <a:spLocks noGrp="1"/>
          </p:cNvSpPr>
          <p:nvPr>
            <p:ph type="title"/>
          </p:nvPr>
        </p:nvSpPr>
        <p:spPr/>
        <p:txBody>
          <a:bodyPr/>
          <a:lstStyle/>
          <a:p>
            <a:endParaRPr lang="en-GR"/>
          </a:p>
        </p:txBody>
      </p:sp>
      <p:pic>
        <p:nvPicPr>
          <p:cNvPr id="7" name="Content Placeholder 6" descr="Graphical user interface, website&#10;&#10;Description automatically generated">
            <a:extLst>
              <a:ext uri="{FF2B5EF4-FFF2-40B4-BE49-F238E27FC236}">
                <a16:creationId xmlns:a16="http://schemas.microsoft.com/office/drawing/2014/main" id="{47F66766-3514-4B4A-9E4E-FAA3EAA05D64}"/>
              </a:ext>
            </a:extLst>
          </p:cNvPr>
          <p:cNvPicPr>
            <a:picLocks noGrp="1" noChangeAspect="1"/>
          </p:cNvPicPr>
          <p:nvPr>
            <p:ph idx="1"/>
          </p:nvPr>
        </p:nvPicPr>
        <p:blipFill>
          <a:blip r:embed="rId3"/>
          <a:stretch>
            <a:fillRect/>
          </a:stretch>
        </p:blipFill>
        <p:spPr>
          <a:xfrm>
            <a:off x="333632" y="383059"/>
            <a:ext cx="11602995" cy="6030098"/>
          </a:xfrm>
        </p:spPr>
      </p:pic>
    </p:spTree>
    <p:extLst>
      <p:ext uri="{BB962C8B-B14F-4D97-AF65-F5344CB8AC3E}">
        <p14:creationId xmlns:p14="http://schemas.microsoft.com/office/powerpoint/2010/main" val="199642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32F50-8873-1645-9C41-404F66DC7D38}"/>
              </a:ext>
            </a:extLst>
          </p:cNvPr>
          <p:cNvSpPr>
            <a:spLocks noGrp="1"/>
          </p:cNvSpPr>
          <p:nvPr>
            <p:ph type="title"/>
          </p:nvPr>
        </p:nvSpPr>
        <p:spPr/>
        <p:txBody>
          <a:bodyPr/>
          <a:lstStyle/>
          <a:p>
            <a:endParaRPr lang="en-GR"/>
          </a:p>
        </p:txBody>
      </p:sp>
      <p:pic>
        <p:nvPicPr>
          <p:cNvPr id="5" name="Content Placeholder 4" descr="A picture containing text, person&#10;&#10;Description automatically generated">
            <a:extLst>
              <a:ext uri="{FF2B5EF4-FFF2-40B4-BE49-F238E27FC236}">
                <a16:creationId xmlns:a16="http://schemas.microsoft.com/office/drawing/2014/main" id="{A92C21A1-3388-9342-8332-1B93B4728468}"/>
              </a:ext>
            </a:extLst>
          </p:cNvPr>
          <p:cNvPicPr>
            <a:picLocks noGrp="1" noChangeAspect="1"/>
          </p:cNvPicPr>
          <p:nvPr>
            <p:ph idx="1"/>
          </p:nvPr>
        </p:nvPicPr>
        <p:blipFill>
          <a:blip r:embed="rId3"/>
          <a:stretch>
            <a:fillRect/>
          </a:stretch>
        </p:blipFill>
        <p:spPr>
          <a:xfrm>
            <a:off x="762000" y="383060"/>
            <a:ext cx="11224054" cy="6141308"/>
          </a:xfrm>
        </p:spPr>
      </p:pic>
    </p:spTree>
    <p:extLst>
      <p:ext uri="{BB962C8B-B14F-4D97-AF65-F5344CB8AC3E}">
        <p14:creationId xmlns:p14="http://schemas.microsoft.com/office/powerpoint/2010/main" val="905937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E4F9-3C3E-214A-886C-32EDEFE3CD03}"/>
              </a:ext>
            </a:extLst>
          </p:cNvPr>
          <p:cNvSpPr>
            <a:spLocks noGrp="1"/>
          </p:cNvSpPr>
          <p:nvPr>
            <p:ph type="title"/>
          </p:nvPr>
        </p:nvSpPr>
        <p:spPr/>
        <p:txBody>
          <a:bodyPr/>
          <a:lstStyle/>
          <a:p>
            <a:endParaRPr lang="en-GR"/>
          </a:p>
        </p:txBody>
      </p:sp>
      <p:pic>
        <p:nvPicPr>
          <p:cNvPr id="5" name="Content Placeholder 4" descr="Text, letter&#10;&#10;Description automatically generated">
            <a:extLst>
              <a:ext uri="{FF2B5EF4-FFF2-40B4-BE49-F238E27FC236}">
                <a16:creationId xmlns:a16="http://schemas.microsoft.com/office/drawing/2014/main" id="{71FDFCD1-E3BD-DF45-A8C1-952A71DA8BB4}"/>
              </a:ext>
            </a:extLst>
          </p:cNvPr>
          <p:cNvPicPr>
            <a:picLocks noGrp="1" noChangeAspect="1"/>
          </p:cNvPicPr>
          <p:nvPr>
            <p:ph idx="1"/>
          </p:nvPr>
        </p:nvPicPr>
        <p:blipFill>
          <a:blip r:embed="rId3"/>
          <a:stretch>
            <a:fillRect/>
          </a:stretch>
        </p:blipFill>
        <p:spPr>
          <a:xfrm>
            <a:off x="284205" y="877330"/>
            <a:ext cx="11677136" cy="5155170"/>
          </a:xfrm>
        </p:spPr>
      </p:pic>
    </p:spTree>
    <p:extLst>
      <p:ext uri="{BB962C8B-B14F-4D97-AF65-F5344CB8AC3E}">
        <p14:creationId xmlns:p14="http://schemas.microsoft.com/office/powerpoint/2010/main" val="3959925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9BEF-4F5C-CA49-A40B-60BA874807AD}"/>
              </a:ext>
            </a:extLst>
          </p:cNvPr>
          <p:cNvSpPr>
            <a:spLocks noGrp="1"/>
          </p:cNvSpPr>
          <p:nvPr>
            <p:ph type="title"/>
          </p:nvPr>
        </p:nvSpPr>
        <p:spPr/>
        <p:txBody>
          <a:bodyPr/>
          <a:lstStyle/>
          <a:p>
            <a:endParaRPr lang="en-GR" dirty="0"/>
          </a:p>
        </p:txBody>
      </p:sp>
      <p:pic>
        <p:nvPicPr>
          <p:cNvPr id="5" name="Content Placeholder 4">
            <a:extLst>
              <a:ext uri="{FF2B5EF4-FFF2-40B4-BE49-F238E27FC236}">
                <a16:creationId xmlns:a16="http://schemas.microsoft.com/office/drawing/2014/main" id="{4528081B-77E6-DF4A-A33C-1D8F63CE9FE2}"/>
              </a:ext>
            </a:extLst>
          </p:cNvPr>
          <p:cNvPicPr>
            <a:picLocks noGrp="1" noChangeAspect="1"/>
          </p:cNvPicPr>
          <p:nvPr>
            <p:ph idx="1"/>
          </p:nvPr>
        </p:nvPicPr>
        <p:blipFill>
          <a:blip r:embed="rId3"/>
          <a:stretch>
            <a:fillRect/>
          </a:stretch>
        </p:blipFill>
        <p:spPr>
          <a:xfrm>
            <a:off x="762001" y="1524000"/>
            <a:ext cx="11013988" cy="1263649"/>
          </a:xfrm>
        </p:spPr>
      </p:pic>
      <p:pic>
        <p:nvPicPr>
          <p:cNvPr id="7" name="Picture 6" descr="A person wearing a hat&#10;&#10;Description automatically generated with low confidence">
            <a:extLst>
              <a:ext uri="{FF2B5EF4-FFF2-40B4-BE49-F238E27FC236}">
                <a16:creationId xmlns:a16="http://schemas.microsoft.com/office/drawing/2014/main" id="{DB4BC3D7-55AD-514A-AED6-6E30888F778F}"/>
              </a:ext>
            </a:extLst>
          </p:cNvPr>
          <p:cNvPicPr>
            <a:picLocks noChangeAspect="1"/>
          </p:cNvPicPr>
          <p:nvPr/>
        </p:nvPicPr>
        <p:blipFill>
          <a:blip r:embed="rId4"/>
          <a:stretch>
            <a:fillRect/>
          </a:stretch>
        </p:blipFill>
        <p:spPr>
          <a:xfrm>
            <a:off x="4191000" y="3254289"/>
            <a:ext cx="3810000" cy="2870200"/>
          </a:xfrm>
          <a:prstGeom prst="rect">
            <a:avLst/>
          </a:prstGeom>
        </p:spPr>
      </p:pic>
    </p:spTree>
    <p:extLst>
      <p:ext uri="{BB962C8B-B14F-4D97-AF65-F5344CB8AC3E}">
        <p14:creationId xmlns:p14="http://schemas.microsoft.com/office/powerpoint/2010/main" val="390205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3004-8B8C-D84B-8A95-58C948593CC1}"/>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FA7148F6-444D-2640-8ED3-71DE7627A137}"/>
              </a:ext>
            </a:extLst>
          </p:cNvPr>
          <p:cNvPicPr>
            <a:picLocks noGrp="1" noChangeAspect="1"/>
          </p:cNvPicPr>
          <p:nvPr>
            <p:ph idx="1"/>
          </p:nvPr>
        </p:nvPicPr>
        <p:blipFill>
          <a:blip r:embed="rId3"/>
          <a:stretch>
            <a:fillRect/>
          </a:stretch>
        </p:blipFill>
        <p:spPr>
          <a:xfrm>
            <a:off x="210065" y="98854"/>
            <a:ext cx="11813059" cy="6660292"/>
          </a:xfrm>
        </p:spPr>
      </p:pic>
    </p:spTree>
    <p:extLst>
      <p:ext uri="{BB962C8B-B14F-4D97-AF65-F5344CB8AC3E}">
        <p14:creationId xmlns:p14="http://schemas.microsoft.com/office/powerpoint/2010/main" val="3970400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D7E0-ABF8-2542-8E3F-9EAFBDC89147}"/>
              </a:ext>
            </a:extLst>
          </p:cNvPr>
          <p:cNvSpPr>
            <a:spLocks noGrp="1"/>
          </p:cNvSpPr>
          <p:nvPr>
            <p:ph type="title"/>
          </p:nvPr>
        </p:nvSpPr>
        <p:spPr/>
        <p:txBody>
          <a:bodyPr/>
          <a:lstStyle/>
          <a:p>
            <a:endParaRPr lang="en-GR"/>
          </a:p>
        </p:txBody>
      </p:sp>
      <p:pic>
        <p:nvPicPr>
          <p:cNvPr id="7" name="Content Placeholder 6" descr="Text&#10;&#10;Description automatically generated">
            <a:extLst>
              <a:ext uri="{FF2B5EF4-FFF2-40B4-BE49-F238E27FC236}">
                <a16:creationId xmlns:a16="http://schemas.microsoft.com/office/drawing/2014/main" id="{CC9BB5B6-52D7-244B-96CB-E12DE89FE7CA}"/>
              </a:ext>
            </a:extLst>
          </p:cNvPr>
          <p:cNvPicPr>
            <a:picLocks noGrp="1" noChangeAspect="1"/>
          </p:cNvPicPr>
          <p:nvPr>
            <p:ph idx="1"/>
          </p:nvPr>
        </p:nvPicPr>
        <p:blipFill>
          <a:blip r:embed="rId3"/>
          <a:stretch>
            <a:fillRect/>
          </a:stretch>
        </p:blipFill>
        <p:spPr>
          <a:xfrm>
            <a:off x="615778" y="271849"/>
            <a:ext cx="10960443" cy="2866767"/>
          </a:xfrm>
        </p:spPr>
      </p:pic>
      <p:pic>
        <p:nvPicPr>
          <p:cNvPr id="9" name="Picture 8" descr="A picture containing text, person&#10;&#10;Description automatically generated">
            <a:extLst>
              <a:ext uri="{FF2B5EF4-FFF2-40B4-BE49-F238E27FC236}">
                <a16:creationId xmlns:a16="http://schemas.microsoft.com/office/drawing/2014/main" id="{F26CE7BD-5393-5648-BC04-2DF453E054E9}"/>
              </a:ext>
            </a:extLst>
          </p:cNvPr>
          <p:cNvPicPr>
            <a:picLocks noChangeAspect="1"/>
          </p:cNvPicPr>
          <p:nvPr/>
        </p:nvPicPr>
        <p:blipFill>
          <a:blip r:embed="rId4"/>
          <a:stretch>
            <a:fillRect/>
          </a:stretch>
        </p:blipFill>
        <p:spPr>
          <a:xfrm>
            <a:off x="2145957" y="3429000"/>
            <a:ext cx="3188043" cy="3336324"/>
          </a:xfrm>
          <a:prstGeom prst="rect">
            <a:avLst/>
          </a:prstGeom>
        </p:spPr>
      </p:pic>
      <p:pic>
        <p:nvPicPr>
          <p:cNvPr id="11" name="Picture 10" descr="A picture containing text, person, black&#10;&#10;Description automatically generated">
            <a:extLst>
              <a:ext uri="{FF2B5EF4-FFF2-40B4-BE49-F238E27FC236}">
                <a16:creationId xmlns:a16="http://schemas.microsoft.com/office/drawing/2014/main" id="{617A2AD4-A5CD-9A43-B6FB-A5BCADE8AF37}"/>
              </a:ext>
            </a:extLst>
          </p:cNvPr>
          <p:cNvPicPr>
            <a:picLocks noChangeAspect="1"/>
          </p:cNvPicPr>
          <p:nvPr/>
        </p:nvPicPr>
        <p:blipFill>
          <a:blip r:embed="rId5"/>
          <a:stretch>
            <a:fillRect/>
          </a:stretch>
        </p:blipFill>
        <p:spPr>
          <a:xfrm>
            <a:off x="7151816" y="3429000"/>
            <a:ext cx="2754184" cy="3336324"/>
          </a:xfrm>
          <a:prstGeom prst="rect">
            <a:avLst/>
          </a:prstGeom>
        </p:spPr>
      </p:pic>
    </p:spTree>
    <p:extLst>
      <p:ext uri="{BB962C8B-B14F-4D97-AF65-F5344CB8AC3E}">
        <p14:creationId xmlns:p14="http://schemas.microsoft.com/office/powerpoint/2010/main" val="350342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6" name="coin.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EFFB-A772-C045-9BAA-1BBCDDD25B29}"/>
              </a:ext>
            </a:extLst>
          </p:cNvPr>
          <p:cNvSpPr>
            <a:spLocks noGrp="1"/>
          </p:cNvSpPr>
          <p:nvPr>
            <p:ph type="title"/>
          </p:nvPr>
        </p:nvSpPr>
        <p:spPr/>
        <p:txBody>
          <a:bodyPr/>
          <a:lstStyle/>
          <a:p>
            <a:endParaRPr lang="en-GR"/>
          </a:p>
        </p:txBody>
      </p:sp>
      <p:pic>
        <p:nvPicPr>
          <p:cNvPr id="5" name="Content Placeholder 4">
            <a:extLst>
              <a:ext uri="{FF2B5EF4-FFF2-40B4-BE49-F238E27FC236}">
                <a16:creationId xmlns:a16="http://schemas.microsoft.com/office/drawing/2014/main" id="{68F81F55-7E31-F34C-93AA-84F79346A249}"/>
              </a:ext>
            </a:extLst>
          </p:cNvPr>
          <p:cNvPicPr>
            <a:picLocks noGrp="1" noChangeAspect="1"/>
          </p:cNvPicPr>
          <p:nvPr>
            <p:ph idx="1"/>
          </p:nvPr>
        </p:nvPicPr>
        <p:blipFill>
          <a:blip r:embed="rId3"/>
          <a:stretch>
            <a:fillRect/>
          </a:stretch>
        </p:blipFill>
        <p:spPr>
          <a:xfrm>
            <a:off x="655938" y="892175"/>
            <a:ext cx="10802894" cy="1895474"/>
          </a:xfrm>
        </p:spPr>
      </p:pic>
      <p:pic>
        <p:nvPicPr>
          <p:cNvPr id="7" name="Picture 6" descr="A person wearing a hat&#10;&#10;Description automatically generated with medium confidence">
            <a:extLst>
              <a:ext uri="{FF2B5EF4-FFF2-40B4-BE49-F238E27FC236}">
                <a16:creationId xmlns:a16="http://schemas.microsoft.com/office/drawing/2014/main" id="{60C2735E-C6E7-4342-982D-8748CD6104BB}"/>
              </a:ext>
            </a:extLst>
          </p:cNvPr>
          <p:cNvPicPr>
            <a:picLocks noChangeAspect="1"/>
          </p:cNvPicPr>
          <p:nvPr/>
        </p:nvPicPr>
        <p:blipFill>
          <a:blip r:embed="rId4"/>
          <a:stretch>
            <a:fillRect/>
          </a:stretch>
        </p:blipFill>
        <p:spPr>
          <a:xfrm>
            <a:off x="762000" y="3015050"/>
            <a:ext cx="10696832" cy="3707026"/>
          </a:xfrm>
          <a:prstGeom prst="rect">
            <a:avLst/>
          </a:prstGeom>
        </p:spPr>
      </p:pic>
    </p:spTree>
    <p:extLst>
      <p:ext uri="{BB962C8B-B14F-4D97-AF65-F5344CB8AC3E}">
        <p14:creationId xmlns:p14="http://schemas.microsoft.com/office/powerpoint/2010/main" val="3530229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C26F-EA33-0348-B15D-51500C6F058A}"/>
              </a:ext>
            </a:extLst>
          </p:cNvPr>
          <p:cNvSpPr>
            <a:spLocks noGrp="1"/>
          </p:cNvSpPr>
          <p:nvPr>
            <p:ph type="title"/>
          </p:nvPr>
        </p:nvSpPr>
        <p:spPr/>
        <p:txBody>
          <a:bodyPr/>
          <a:lstStyle/>
          <a:p>
            <a:endParaRPr lang="en-GR"/>
          </a:p>
        </p:txBody>
      </p:sp>
      <p:pic>
        <p:nvPicPr>
          <p:cNvPr id="5" name="Content Placeholder 4" descr="Text, letter&#10;&#10;Description automatically generated">
            <a:extLst>
              <a:ext uri="{FF2B5EF4-FFF2-40B4-BE49-F238E27FC236}">
                <a16:creationId xmlns:a16="http://schemas.microsoft.com/office/drawing/2014/main" id="{001F2B10-E13B-FF49-B81C-4CC0152F36A9}"/>
              </a:ext>
            </a:extLst>
          </p:cNvPr>
          <p:cNvPicPr>
            <a:picLocks noGrp="1" noChangeAspect="1"/>
          </p:cNvPicPr>
          <p:nvPr>
            <p:ph idx="1"/>
          </p:nvPr>
        </p:nvPicPr>
        <p:blipFill>
          <a:blip r:embed="rId3"/>
          <a:stretch>
            <a:fillRect/>
          </a:stretch>
        </p:blipFill>
        <p:spPr>
          <a:xfrm>
            <a:off x="148280" y="247135"/>
            <a:ext cx="11837773" cy="6240162"/>
          </a:xfrm>
        </p:spPr>
      </p:pic>
    </p:spTree>
    <p:extLst>
      <p:ext uri="{BB962C8B-B14F-4D97-AF65-F5344CB8AC3E}">
        <p14:creationId xmlns:p14="http://schemas.microsoft.com/office/powerpoint/2010/main" val="363978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5BA390F9-672F-3F49-B97C-0BA5B1248D99}"/>
              </a:ext>
            </a:extLst>
          </p:cNvPr>
          <p:cNvPicPr>
            <a:picLocks noGrp="1" noChangeAspect="1"/>
          </p:cNvPicPr>
          <p:nvPr>
            <p:ph idx="1"/>
          </p:nvPr>
        </p:nvPicPr>
        <p:blipFill rotWithShape="1">
          <a:blip r:embed="rId3"/>
          <a:srcRect t="7507" r="1" b="20606"/>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937CC-0A2A-A444-8BF3-0127F5E346D8}"/>
              </a:ext>
            </a:extLst>
          </p:cNvPr>
          <p:cNvSpPr>
            <a:spLocks noGrp="1"/>
          </p:cNvSpPr>
          <p:nvPr>
            <p:ph type="title"/>
          </p:nvPr>
        </p:nvSpPr>
        <p:spPr>
          <a:xfrm>
            <a:off x="762000" y="1523999"/>
            <a:ext cx="10668000" cy="1985963"/>
          </a:xfrm>
        </p:spPr>
        <p:txBody>
          <a:bodyPr vert="horz" lIns="91440" tIns="45720" rIns="91440" bIns="45720" rtlCol="0" anchor="b" anchorCtr="0">
            <a:normAutofit/>
          </a:bodyPr>
          <a:lstStyle/>
          <a:p>
            <a:pPr algn="ctr"/>
            <a:r>
              <a:rPr lang="en-US" sz="6800">
                <a:solidFill>
                  <a:srgbClr val="FFFFFF"/>
                </a:solidFill>
              </a:rPr>
              <a:t>Ποιοι είναι οι βασικοί χαρακτήρες;</a:t>
            </a:r>
          </a:p>
        </p:txBody>
      </p:sp>
    </p:spTree>
    <p:extLst>
      <p:ext uri="{BB962C8B-B14F-4D97-AF65-F5344CB8AC3E}">
        <p14:creationId xmlns:p14="http://schemas.microsoft.com/office/powerpoint/2010/main" val="2058890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3ABF-4F74-4B43-9470-9FC0AD291BAF}"/>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52CB1875-6534-6B42-A8AE-39CE4001F4E4}"/>
              </a:ext>
            </a:extLst>
          </p:cNvPr>
          <p:cNvPicPr>
            <a:picLocks noGrp="1" noChangeAspect="1"/>
          </p:cNvPicPr>
          <p:nvPr>
            <p:ph idx="1"/>
          </p:nvPr>
        </p:nvPicPr>
        <p:blipFill>
          <a:blip r:embed="rId3"/>
          <a:stretch>
            <a:fillRect/>
          </a:stretch>
        </p:blipFill>
        <p:spPr>
          <a:xfrm>
            <a:off x="762000" y="963827"/>
            <a:ext cx="10668000" cy="5116856"/>
          </a:xfrm>
        </p:spPr>
      </p:pic>
    </p:spTree>
    <p:extLst>
      <p:ext uri="{BB962C8B-B14F-4D97-AF65-F5344CB8AC3E}">
        <p14:creationId xmlns:p14="http://schemas.microsoft.com/office/powerpoint/2010/main" val="130228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with low confidence">
            <a:extLst>
              <a:ext uri="{FF2B5EF4-FFF2-40B4-BE49-F238E27FC236}">
                <a16:creationId xmlns:a16="http://schemas.microsoft.com/office/drawing/2014/main" id="{7696D372-866C-3E46-906D-97D702677A0A}"/>
              </a:ext>
            </a:extLst>
          </p:cNvPr>
          <p:cNvPicPr>
            <a:picLocks noGrp="1" noChangeAspect="1"/>
          </p:cNvPicPr>
          <p:nvPr>
            <p:ph idx="1"/>
          </p:nvPr>
        </p:nvPicPr>
        <p:blipFill rotWithShape="1">
          <a:blip r:embed="rId3"/>
          <a:srcRect t="18543" b="812"/>
          <a:stretch/>
        </p:blipFill>
        <p:spPr>
          <a:xfrm>
            <a:off x="2" y="1594022"/>
            <a:ext cx="12191998" cy="5263978"/>
          </a:xfrm>
          <a:prstGeom prst="rect">
            <a:avLst/>
          </a:prstGeom>
        </p:spPr>
      </p:pic>
      <p:pic>
        <p:nvPicPr>
          <p:cNvPr id="7" name="Picture 6" descr="Text, letter&#10;&#10;Description automatically generated">
            <a:extLst>
              <a:ext uri="{FF2B5EF4-FFF2-40B4-BE49-F238E27FC236}">
                <a16:creationId xmlns:a16="http://schemas.microsoft.com/office/drawing/2014/main" id="{AA452CF2-69A3-4945-B0B6-010459308F6A}"/>
              </a:ext>
            </a:extLst>
          </p:cNvPr>
          <p:cNvPicPr>
            <a:picLocks noChangeAspect="1"/>
          </p:cNvPicPr>
          <p:nvPr/>
        </p:nvPicPr>
        <p:blipFill>
          <a:blip r:embed="rId4"/>
          <a:stretch>
            <a:fillRect/>
          </a:stretch>
        </p:blipFill>
        <p:spPr>
          <a:xfrm>
            <a:off x="0" y="0"/>
            <a:ext cx="12192000" cy="1594021"/>
          </a:xfrm>
          <a:prstGeom prst="rect">
            <a:avLst/>
          </a:prstGeom>
        </p:spPr>
      </p:pic>
    </p:spTree>
    <p:extLst>
      <p:ext uri="{BB962C8B-B14F-4D97-AF65-F5344CB8AC3E}">
        <p14:creationId xmlns:p14="http://schemas.microsoft.com/office/powerpoint/2010/main" val="3948376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89CF-0DAD-DE4A-98A2-643E9A6B468B}"/>
              </a:ext>
            </a:extLst>
          </p:cNvPr>
          <p:cNvSpPr>
            <a:spLocks noGrp="1"/>
          </p:cNvSpPr>
          <p:nvPr>
            <p:ph type="title"/>
          </p:nvPr>
        </p:nvSpPr>
        <p:spPr/>
        <p:txBody>
          <a:bodyPr/>
          <a:lstStyle/>
          <a:p>
            <a:endParaRPr lang="en-GR" dirty="0"/>
          </a:p>
        </p:txBody>
      </p:sp>
      <p:pic>
        <p:nvPicPr>
          <p:cNvPr id="5" name="Content Placeholder 4">
            <a:extLst>
              <a:ext uri="{FF2B5EF4-FFF2-40B4-BE49-F238E27FC236}">
                <a16:creationId xmlns:a16="http://schemas.microsoft.com/office/drawing/2014/main" id="{9067713D-1A1B-4044-8005-171A328640E3}"/>
              </a:ext>
            </a:extLst>
          </p:cNvPr>
          <p:cNvPicPr>
            <a:picLocks noGrp="1" noChangeAspect="1"/>
          </p:cNvPicPr>
          <p:nvPr>
            <p:ph idx="1"/>
          </p:nvPr>
        </p:nvPicPr>
        <p:blipFill>
          <a:blip r:embed="rId3"/>
          <a:stretch>
            <a:fillRect/>
          </a:stretch>
        </p:blipFill>
        <p:spPr>
          <a:xfrm>
            <a:off x="762000" y="260351"/>
            <a:ext cx="11133438" cy="1263649"/>
          </a:xfrm>
        </p:spPr>
      </p:pic>
      <p:pic>
        <p:nvPicPr>
          <p:cNvPr id="7" name="Picture 6" descr="A person holding a cat&#10;&#10;Description automatically generated with low confidence">
            <a:extLst>
              <a:ext uri="{FF2B5EF4-FFF2-40B4-BE49-F238E27FC236}">
                <a16:creationId xmlns:a16="http://schemas.microsoft.com/office/drawing/2014/main" id="{690FE529-1885-8C42-9DE3-0E1C526186F3}"/>
              </a:ext>
            </a:extLst>
          </p:cNvPr>
          <p:cNvPicPr>
            <a:picLocks noChangeAspect="1"/>
          </p:cNvPicPr>
          <p:nvPr/>
        </p:nvPicPr>
        <p:blipFill>
          <a:blip r:embed="rId4"/>
          <a:stretch>
            <a:fillRect/>
          </a:stretch>
        </p:blipFill>
        <p:spPr>
          <a:xfrm>
            <a:off x="762000" y="1524000"/>
            <a:ext cx="11133438" cy="5073649"/>
          </a:xfrm>
          <a:prstGeom prst="rect">
            <a:avLst/>
          </a:prstGeom>
        </p:spPr>
      </p:pic>
    </p:spTree>
    <p:extLst>
      <p:ext uri="{BB962C8B-B14F-4D97-AF65-F5344CB8AC3E}">
        <p14:creationId xmlns:p14="http://schemas.microsoft.com/office/powerpoint/2010/main" val="2315706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728CB-AA73-6B48-9E58-9527DAFFE1B4}"/>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8C13B26F-83A2-9742-9CD4-5B7314432CED}"/>
              </a:ext>
            </a:extLst>
          </p:cNvPr>
          <p:cNvPicPr>
            <a:picLocks noGrp="1" noChangeAspect="1"/>
          </p:cNvPicPr>
          <p:nvPr>
            <p:ph idx="1"/>
          </p:nvPr>
        </p:nvPicPr>
        <p:blipFill>
          <a:blip r:embed="rId3"/>
          <a:stretch>
            <a:fillRect/>
          </a:stretch>
        </p:blipFill>
        <p:spPr>
          <a:xfrm>
            <a:off x="152400" y="469557"/>
            <a:ext cx="11887200" cy="5918886"/>
          </a:xfrm>
        </p:spPr>
      </p:pic>
    </p:spTree>
    <p:extLst>
      <p:ext uri="{BB962C8B-B14F-4D97-AF65-F5344CB8AC3E}">
        <p14:creationId xmlns:p14="http://schemas.microsoft.com/office/powerpoint/2010/main" val="1947851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ign, plaque&#10;&#10;Description automatically generated">
            <a:extLst>
              <a:ext uri="{FF2B5EF4-FFF2-40B4-BE49-F238E27FC236}">
                <a16:creationId xmlns:a16="http://schemas.microsoft.com/office/drawing/2014/main" id="{54F26D88-22FC-A24B-B541-7D5ACE518EEC}"/>
              </a:ext>
            </a:extLst>
          </p:cNvPr>
          <p:cNvPicPr>
            <a:picLocks noGrp="1" noChangeAspect="1"/>
          </p:cNvPicPr>
          <p:nvPr>
            <p:ph idx="1"/>
          </p:nvPr>
        </p:nvPicPr>
        <p:blipFill rotWithShape="1">
          <a:blip r:embed="rId3"/>
          <a:srcRect l="63716" r="5784"/>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7" name="Group 11">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8" name="Freeform: Shape 12">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3">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897C49B5-0629-5A42-8B4F-4AC6F8D8D48A}"/>
              </a:ext>
            </a:extLst>
          </p:cNvPr>
          <p:cNvSpPr>
            <a:spLocks noGrp="1"/>
          </p:cNvSpPr>
          <p:nvPr>
            <p:ph type="title"/>
          </p:nvPr>
        </p:nvSpPr>
        <p:spPr>
          <a:xfrm>
            <a:off x="762000" y="1523999"/>
            <a:ext cx="5334000" cy="1985963"/>
          </a:xfrm>
        </p:spPr>
        <p:txBody>
          <a:bodyPr vert="horz" lIns="91440" tIns="45720" rIns="91440" bIns="45720" rtlCol="0" anchor="b" anchorCtr="0">
            <a:normAutofit/>
          </a:bodyPr>
          <a:lstStyle/>
          <a:p>
            <a:endParaRPr lang="en-US" sz="8000">
              <a:solidFill>
                <a:srgbClr val="FFFFFF"/>
              </a:solidFill>
            </a:endParaRPr>
          </a:p>
        </p:txBody>
      </p:sp>
      <p:pic>
        <p:nvPicPr>
          <p:cNvPr id="7" name="Picture 6" descr="Text&#10;&#10;Description automatically generated">
            <a:extLst>
              <a:ext uri="{FF2B5EF4-FFF2-40B4-BE49-F238E27FC236}">
                <a16:creationId xmlns:a16="http://schemas.microsoft.com/office/drawing/2014/main" id="{AF234523-9EF6-5B48-851D-8FE80F543A2F}"/>
              </a:ext>
            </a:extLst>
          </p:cNvPr>
          <p:cNvPicPr>
            <a:picLocks noChangeAspect="1"/>
          </p:cNvPicPr>
          <p:nvPr/>
        </p:nvPicPr>
        <p:blipFill>
          <a:blip r:embed="rId5"/>
          <a:stretch>
            <a:fillRect/>
          </a:stretch>
        </p:blipFill>
        <p:spPr>
          <a:xfrm>
            <a:off x="111211" y="0"/>
            <a:ext cx="6277232" cy="4930346"/>
          </a:xfrm>
          <a:prstGeom prst="rect">
            <a:avLst/>
          </a:prstGeom>
        </p:spPr>
      </p:pic>
    </p:spTree>
    <p:extLst>
      <p:ext uri="{BB962C8B-B14F-4D97-AF65-F5344CB8AC3E}">
        <p14:creationId xmlns:p14="http://schemas.microsoft.com/office/powerpoint/2010/main" val="192323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6" name="coin.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34D7-5269-894D-A568-2F450918A3E7}"/>
              </a:ext>
            </a:extLst>
          </p:cNvPr>
          <p:cNvSpPr>
            <a:spLocks noGrp="1"/>
          </p:cNvSpPr>
          <p:nvPr>
            <p:ph type="title"/>
          </p:nvPr>
        </p:nvSpPr>
        <p:spPr/>
        <p:txBody>
          <a:bodyPr/>
          <a:lstStyle/>
          <a:p>
            <a:endParaRPr lang="en-GR"/>
          </a:p>
        </p:txBody>
      </p:sp>
      <p:pic>
        <p:nvPicPr>
          <p:cNvPr id="5" name="Content Placeholder 4" descr="Text, letter&#10;&#10;Description automatically generated">
            <a:extLst>
              <a:ext uri="{FF2B5EF4-FFF2-40B4-BE49-F238E27FC236}">
                <a16:creationId xmlns:a16="http://schemas.microsoft.com/office/drawing/2014/main" id="{4897931D-1B96-A340-83F1-80E8C9F01423}"/>
              </a:ext>
            </a:extLst>
          </p:cNvPr>
          <p:cNvPicPr>
            <a:picLocks noGrp="1" noChangeAspect="1"/>
          </p:cNvPicPr>
          <p:nvPr>
            <p:ph idx="1"/>
          </p:nvPr>
        </p:nvPicPr>
        <p:blipFill>
          <a:blip r:embed="rId3"/>
          <a:stretch>
            <a:fillRect/>
          </a:stretch>
        </p:blipFill>
        <p:spPr>
          <a:xfrm>
            <a:off x="819664" y="0"/>
            <a:ext cx="10639168" cy="2293378"/>
          </a:xfrm>
        </p:spPr>
      </p:pic>
      <p:pic>
        <p:nvPicPr>
          <p:cNvPr id="7" name="Picture 6" descr="A person wearing a hat&#10;&#10;Description automatically generated with medium confidence">
            <a:extLst>
              <a:ext uri="{FF2B5EF4-FFF2-40B4-BE49-F238E27FC236}">
                <a16:creationId xmlns:a16="http://schemas.microsoft.com/office/drawing/2014/main" id="{125FB4F8-636F-5942-B7C5-9C6EF3FB1BBC}"/>
              </a:ext>
            </a:extLst>
          </p:cNvPr>
          <p:cNvPicPr>
            <a:picLocks noChangeAspect="1"/>
          </p:cNvPicPr>
          <p:nvPr/>
        </p:nvPicPr>
        <p:blipFill>
          <a:blip r:embed="rId4"/>
          <a:stretch>
            <a:fillRect/>
          </a:stretch>
        </p:blipFill>
        <p:spPr>
          <a:xfrm>
            <a:off x="762000" y="2384853"/>
            <a:ext cx="10639168" cy="4300152"/>
          </a:xfrm>
          <a:prstGeom prst="rect">
            <a:avLst/>
          </a:prstGeom>
        </p:spPr>
      </p:pic>
    </p:spTree>
    <p:extLst>
      <p:ext uri="{BB962C8B-B14F-4D97-AF65-F5344CB8AC3E}">
        <p14:creationId xmlns:p14="http://schemas.microsoft.com/office/powerpoint/2010/main" val="2572563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AC9B-B45D-3C4D-90AE-A5EC0A2A7215}"/>
              </a:ext>
            </a:extLst>
          </p:cNvPr>
          <p:cNvSpPr>
            <a:spLocks noGrp="1"/>
          </p:cNvSpPr>
          <p:nvPr>
            <p:ph type="title"/>
          </p:nvPr>
        </p:nvSpPr>
        <p:spPr/>
        <p:txBody>
          <a:bodyPr/>
          <a:lstStyle/>
          <a:p>
            <a:endParaRPr lang="en-GR"/>
          </a:p>
        </p:txBody>
      </p:sp>
      <p:pic>
        <p:nvPicPr>
          <p:cNvPr id="5" name="Content Placeholder 4" descr="A picture containing text, person&#10;&#10;Description automatically generated">
            <a:extLst>
              <a:ext uri="{FF2B5EF4-FFF2-40B4-BE49-F238E27FC236}">
                <a16:creationId xmlns:a16="http://schemas.microsoft.com/office/drawing/2014/main" id="{21AB19E7-4987-844F-A391-F1A184793AC9}"/>
              </a:ext>
            </a:extLst>
          </p:cNvPr>
          <p:cNvPicPr>
            <a:picLocks noGrp="1" noChangeAspect="1"/>
          </p:cNvPicPr>
          <p:nvPr>
            <p:ph idx="1"/>
          </p:nvPr>
        </p:nvPicPr>
        <p:blipFill>
          <a:blip r:embed="rId3"/>
          <a:stretch>
            <a:fillRect/>
          </a:stretch>
        </p:blipFill>
        <p:spPr>
          <a:xfrm>
            <a:off x="321275" y="654908"/>
            <a:ext cx="11380573" cy="5980670"/>
          </a:xfrm>
        </p:spPr>
      </p:pic>
    </p:spTree>
    <p:extLst>
      <p:ext uri="{BB962C8B-B14F-4D97-AF65-F5344CB8AC3E}">
        <p14:creationId xmlns:p14="http://schemas.microsoft.com/office/powerpoint/2010/main" val="3369652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CF880E6E-3A76-ED46-800B-C1F00F4DD18D}"/>
              </a:ext>
            </a:extLst>
          </p:cNvPr>
          <p:cNvPicPr>
            <a:picLocks noGrp="1" noChangeAspect="1"/>
          </p:cNvPicPr>
          <p:nvPr>
            <p:ph idx="1"/>
          </p:nvPr>
        </p:nvPicPr>
        <p:blipFill rotWithShape="1">
          <a:blip r:embed="rId3"/>
          <a:srcRect t="2331" r="1" b="17880"/>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2074"/>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60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E9E6-0A58-F246-AB28-F55314EB9FB2}"/>
              </a:ext>
            </a:extLst>
          </p:cNvPr>
          <p:cNvSpPr>
            <a:spLocks noGrp="1"/>
          </p:cNvSpPr>
          <p:nvPr>
            <p:ph type="title"/>
          </p:nvPr>
        </p:nvSpPr>
        <p:spPr/>
        <p:txBody>
          <a:bodyPr/>
          <a:lstStyle/>
          <a:p>
            <a:endParaRPr lang="en-GR"/>
          </a:p>
        </p:txBody>
      </p:sp>
      <p:pic>
        <p:nvPicPr>
          <p:cNvPr id="5" name="Content Placeholder 4" descr="A picture containing text, sign, plaque&#10;&#10;Description automatically generated">
            <a:extLst>
              <a:ext uri="{FF2B5EF4-FFF2-40B4-BE49-F238E27FC236}">
                <a16:creationId xmlns:a16="http://schemas.microsoft.com/office/drawing/2014/main" id="{CD20E49C-DB05-584F-9036-22837455390D}"/>
              </a:ext>
            </a:extLst>
          </p:cNvPr>
          <p:cNvPicPr>
            <a:picLocks noGrp="1" noChangeAspect="1"/>
          </p:cNvPicPr>
          <p:nvPr>
            <p:ph idx="1"/>
          </p:nvPr>
        </p:nvPicPr>
        <p:blipFill>
          <a:blip r:embed="rId3"/>
          <a:stretch>
            <a:fillRect/>
          </a:stretch>
        </p:blipFill>
        <p:spPr>
          <a:xfrm>
            <a:off x="551935" y="1524000"/>
            <a:ext cx="10668000" cy="1615677"/>
          </a:xfrm>
        </p:spPr>
      </p:pic>
    </p:spTree>
    <p:extLst>
      <p:ext uri="{BB962C8B-B14F-4D97-AF65-F5344CB8AC3E}">
        <p14:creationId xmlns:p14="http://schemas.microsoft.com/office/powerpoint/2010/main" val="45061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E3AE-06CC-3244-A17A-1A42EAD0AFED}"/>
              </a:ext>
            </a:extLst>
          </p:cNvPr>
          <p:cNvSpPr>
            <a:spLocks noGrp="1"/>
          </p:cNvSpPr>
          <p:nvPr>
            <p:ph type="title"/>
          </p:nvPr>
        </p:nvSpPr>
        <p:spPr/>
        <p:txBody>
          <a:bodyPr/>
          <a:lstStyle/>
          <a:p>
            <a:endParaRPr lang="en-GR"/>
          </a:p>
        </p:txBody>
      </p:sp>
      <p:pic>
        <p:nvPicPr>
          <p:cNvPr id="13" name="Content Placeholder 12" descr="A picture containing text, book&#10;&#10;Description automatically generated">
            <a:extLst>
              <a:ext uri="{FF2B5EF4-FFF2-40B4-BE49-F238E27FC236}">
                <a16:creationId xmlns:a16="http://schemas.microsoft.com/office/drawing/2014/main" id="{C4CB1164-5539-BC4F-BA51-E6945B587CBA}"/>
              </a:ext>
            </a:extLst>
          </p:cNvPr>
          <p:cNvPicPr>
            <a:picLocks noGrp="1" noChangeAspect="1"/>
          </p:cNvPicPr>
          <p:nvPr>
            <p:ph idx="1"/>
          </p:nvPr>
        </p:nvPicPr>
        <p:blipFill>
          <a:blip r:embed="rId3"/>
          <a:stretch>
            <a:fillRect/>
          </a:stretch>
        </p:blipFill>
        <p:spPr>
          <a:xfrm>
            <a:off x="383059" y="518984"/>
            <a:ext cx="11429999" cy="6079524"/>
          </a:xfrm>
        </p:spPr>
      </p:pic>
    </p:spTree>
    <p:extLst>
      <p:ext uri="{BB962C8B-B14F-4D97-AF65-F5344CB8AC3E}">
        <p14:creationId xmlns:p14="http://schemas.microsoft.com/office/powerpoint/2010/main" val="162850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Text&#10;&#10;Description automatically generated">
            <a:extLst>
              <a:ext uri="{FF2B5EF4-FFF2-40B4-BE49-F238E27FC236}">
                <a16:creationId xmlns:a16="http://schemas.microsoft.com/office/drawing/2014/main" id="{2D7D36EE-754D-9A45-AACA-34B9DB62B1D5}"/>
              </a:ext>
            </a:extLst>
          </p:cNvPr>
          <p:cNvPicPr>
            <a:picLocks noGrp="1" noChangeAspect="1"/>
          </p:cNvPicPr>
          <p:nvPr>
            <p:ph idx="1"/>
          </p:nvPr>
        </p:nvPicPr>
        <p:blipFill rotWithShape="1">
          <a:blip r:embed="rId3"/>
          <a:srcRect t="7185" b="12065"/>
          <a:stretch/>
        </p:blipFill>
        <p:spPr>
          <a:xfrm>
            <a:off x="20" y="-2"/>
            <a:ext cx="12220030" cy="6858000"/>
          </a:xfrm>
          <a:prstGeom prst="rect">
            <a:avLst/>
          </a:prstGeom>
        </p:spPr>
      </p:pic>
      <p:sp>
        <p:nvSpPr>
          <p:cNvPr id="14" name="Rectangle 13">
            <a:extLst>
              <a:ext uri="{FF2B5EF4-FFF2-40B4-BE49-F238E27FC236}">
                <a16:creationId xmlns:a16="http://schemas.microsoft.com/office/drawing/2014/main" id="{0AC6506B-FC12-41F6-B994-C2BA690D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2038"/>
            <a:ext cx="12192001"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866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0313-4548-DE40-A517-D4394B88DC70}"/>
              </a:ext>
            </a:extLst>
          </p:cNvPr>
          <p:cNvSpPr>
            <a:spLocks noGrp="1"/>
          </p:cNvSpPr>
          <p:nvPr>
            <p:ph type="title"/>
          </p:nvPr>
        </p:nvSpPr>
        <p:spPr/>
        <p:txBody>
          <a:bodyPr/>
          <a:lstStyle/>
          <a:p>
            <a:endParaRPr lang="en-GR" dirty="0"/>
          </a:p>
        </p:txBody>
      </p:sp>
      <p:pic>
        <p:nvPicPr>
          <p:cNvPr id="7" name="Content Placeholder 6" descr="Text&#10;&#10;Description automatically generated">
            <a:extLst>
              <a:ext uri="{FF2B5EF4-FFF2-40B4-BE49-F238E27FC236}">
                <a16:creationId xmlns:a16="http://schemas.microsoft.com/office/drawing/2014/main" id="{E346B1A0-24DA-1945-BEA2-29918DC78F3A}"/>
              </a:ext>
            </a:extLst>
          </p:cNvPr>
          <p:cNvPicPr>
            <a:picLocks noGrp="1" noChangeAspect="1"/>
          </p:cNvPicPr>
          <p:nvPr>
            <p:ph idx="1"/>
          </p:nvPr>
        </p:nvPicPr>
        <p:blipFill>
          <a:blip r:embed="rId3"/>
          <a:stretch>
            <a:fillRect/>
          </a:stretch>
        </p:blipFill>
        <p:spPr>
          <a:xfrm>
            <a:off x="642551" y="461319"/>
            <a:ext cx="10787449" cy="2326330"/>
          </a:xfrm>
        </p:spPr>
      </p:pic>
    </p:spTree>
    <p:extLst>
      <p:ext uri="{BB962C8B-B14F-4D97-AF65-F5344CB8AC3E}">
        <p14:creationId xmlns:p14="http://schemas.microsoft.com/office/powerpoint/2010/main" val="33817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18109-D78D-E441-85EA-3491FDC2B797}"/>
              </a:ext>
            </a:extLst>
          </p:cNvPr>
          <p:cNvSpPr>
            <a:spLocks noGrp="1"/>
          </p:cNvSpPr>
          <p:nvPr>
            <p:ph type="title"/>
          </p:nvPr>
        </p:nvSpPr>
        <p:spPr/>
        <p:txBody>
          <a:bodyPr/>
          <a:lstStyle/>
          <a:p>
            <a:endParaRPr lang="en-GR"/>
          </a:p>
        </p:txBody>
      </p:sp>
      <p:pic>
        <p:nvPicPr>
          <p:cNvPr id="5" name="Content Placeholder 4" descr="Text&#10;&#10;Description automatically generated with low confidence">
            <a:extLst>
              <a:ext uri="{FF2B5EF4-FFF2-40B4-BE49-F238E27FC236}">
                <a16:creationId xmlns:a16="http://schemas.microsoft.com/office/drawing/2014/main" id="{33A875F7-526B-5D42-B6DA-26D0CA101D95}"/>
              </a:ext>
            </a:extLst>
          </p:cNvPr>
          <p:cNvPicPr>
            <a:picLocks noGrp="1" noChangeAspect="1"/>
          </p:cNvPicPr>
          <p:nvPr>
            <p:ph idx="1"/>
          </p:nvPr>
        </p:nvPicPr>
        <p:blipFill>
          <a:blip r:embed="rId3"/>
          <a:stretch>
            <a:fillRect/>
          </a:stretch>
        </p:blipFill>
        <p:spPr>
          <a:xfrm>
            <a:off x="417443" y="288235"/>
            <a:ext cx="11489635" cy="5807765"/>
          </a:xfrm>
        </p:spPr>
      </p:pic>
    </p:spTree>
    <p:extLst>
      <p:ext uri="{BB962C8B-B14F-4D97-AF65-F5344CB8AC3E}">
        <p14:creationId xmlns:p14="http://schemas.microsoft.com/office/powerpoint/2010/main" val="368066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sitting at a desk&#10;&#10;Description automatically generated with low confidence">
            <a:extLst>
              <a:ext uri="{FF2B5EF4-FFF2-40B4-BE49-F238E27FC236}">
                <a16:creationId xmlns:a16="http://schemas.microsoft.com/office/drawing/2014/main" id="{271DEC00-C1F1-D947-B235-6C61672BB4B3}"/>
              </a:ext>
            </a:extLst>
          </p:cNvPr>
          <p:cNvPicPr>
            <a:picLocks noGrp="1" noChangeAspect="1"/>
          </p:cNvPicPr>
          <p:nvPr>
            <p:ph idx="1"/>
          </p:nvPr>
        </p:nvPicPr>
        <p:blipFill rotWithShape="1">
          <a:blip r:embed="rId3"/>
          <a:srcRect r="1" b="8534"/>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A5761B15-C433-40FE-BB67-ECF17E50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33486"/>
            <a:ext cx="12192001" cy="3062512"/>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25256-A696-B242-AAF8-33EBFC9597EA}"/>
              </a:ext>
            </a:extLst>
          </p:cNvPr>
          <p:cNvSpPr>
            <a:spLocks noGrp="1"/>
          </p:cNvSpPr>
          <p:nvPr>
            <p:ph type="title"/>
          </p:nvPr>
        </p:nvSpPr>
        <p:spPr>
          <a:xfrm>
            <a:off x="762000" y="3320798"/>
            <a:ext cx="10668000" cy="1985963"/>
          </a:xfrm>
        </p:spPr>
        <p:txBody>
          <a:bodyPr vert="horz" lIns="91440" tIns="45720" rIns="91440" bIns="45720" rtlCol="0" anchor="b" anchorCtr="0">
            <a:normAutofit/>
          </a:bodyPr>
          <a:lstStyle/>
          <a:p>
            <a:pPr algn="ctr"/>
            <a:r>
              <a:rPr lang="en-US" sz="5000">
                <a:solidFill>
                  <a:srgbClr val="FFFFFF"/>
                </a:solidFill>
              </a:rPr>
              <a:t>Ποιος αφηγηματικός τρόπος δεσπόζει και τι προσδίδει στο κείμενο;</a:t>
            </a:r>
          </a:p>
        </p:txBody>
      </p:sp>
    </p:spTree>
    <p:extLst>
      <p:ext uri="{BB962C8B-B14F-4D97-AF65-F5344CB8AC3E}">
        <p14:creationId xmlns:p14="http://schemas.microsoft.com/office/powerpoint/2010/main" val="181370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F5D682-5779-3340-9DB5-816181C138A0}"/>
              </a:ext>
            </a:extLst>
          </p:cNvPr>
          <p:cNvSpPr>
            <a:spLocks noGrp="1"/>
          </p:cNvSpPr>
          <p:nvPr>
            <p:ph type="title"/>
          </p:nvPr>
        </p:nvSpPr>
        <p:spPr>
          <a:xfrm>
            <a:off x="5334001" y="1524000"/>
            <a:ext cx="6095999" cy="1263649"/>
          </a:xfrm>
        </p:spPr>
        <p:txBody>
          <a:bodyPr>
            <a:normAutofit/>
          </a:bodyPr>
          <a:lstStyle/>
          <a:p>
            <a:r>
              <a:rPr lang="el-GR" sz="4100"/>
              <a:t>Στο αφήγημα δεσπόζει ο διάλογος.</a:t>
            </a:r>
            <a:endParaRPr lang="en-GR" sz="4100"/>
          </a:p>
        </p:txBody>
      </p:sp>
      <p:pic>
        <p:nvPicPr>
          <p:cNvPr id="5" name="Picture 4" descr="A person in a suit&#10;&#10;Description automatically generated with low confidence">
            <a:extLst>
              <a:ext uri="{FF2B5EF4-FFF2-40B4-BE49-F238E27FC236}">
                <a16:creationId xmlns:a16="http://schemas.microsoft.com/office/drawing/2014/main" id="{72BF9D94-5F49-CC46-B3DE-D6BCD6BAC198}"/>
              </a:ext>
            </a:extLst>
          </p:cNvPr>
          <p:cNvPicPr>
            <a:picLocks noChangeAspect="1"/>
          </p:cNvPicPr>
          <p:nvPr/>
        </p:nvPicPr>
        <p:blipFill rotWithShape="1">
          <a:blip r:embed="rId3"/>
          <a:srcRect l="29056" r="25618" b="1"/>
          <a:stretch/>
        </p:blipFill>
        <p:spPr>
          <a:xfrm>
            <a:off x="20" y="10"/>
            <a:ext cx="4571982" cy="6857992"/>
          </a:xfrm>
          <a:custGeom>
            <a:avLst/>
            <a:gdLst/>
            <a:ahLst/>
            <a:cxnLst/>
            <a:rect l="l" t="t" r="r" b="b"/>
            <a:pathLst>
              <a:path w="4572002" h="6858002">
                <a:moveTo>
                  <a:pt x="4295315" y="6438981"/>
                </a:moveTo>
                <a:lnTo>
                  <a:pt x="4275384" y="6463840"/>
                </a:lnTo>
                <a:lnTo>
                  <a:pt x="4275382" y="6463849"/>
                </a:lnTo>
                <a:lnTo>
                  <a:pt x="4261587" y="6513012"/>
                </a:lnTo>
                <a:lnTo>
                  <a:pt x="4242781" y="6546194"/>
                </a:lnTo>
                <a:lnTo>
                  <a:pt x="4242781" y="6546195"/>
                </a:lnTo>
                <a:lnTo>
                  <a:pt x="4259119" y="6521804"/>
                </a:lnTo>
                <a:lnTo>
                  <a:pt x="4261587"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1"/>
                  <a:pt x="4093355" y="3574408"/>
                </a:cubicBezTo>
                <a:lnTo>
                  <a:pt x="4093356"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6"/>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5"/>
                </a:cubicBezTo>
                <a:lnTo>
                  <a:pt x="4158155" y="4933805"/>
                </a:lnTo>
                <a:lnTo>
                  <a:pt x="4158155" y="4933806"/>
                </a:lnTo>
                <a:cubicBezTo>
                  <a:pt x="4160163" y="4953853"/>
                  <a:pt x="4171415" y="4969748"/>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9"/>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1"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314" y="6364769"/>
                </a:lnTo>
                <a:lnTo>
                  <a:pt x="4380007" y="6387910"/>
                </a:lnTo>
                <a:lnTo>
                  <a:pt x="4377352" y="6393385"/>
                </a:lnTo>
                <a:lnTo>
                  <a:pt x="4370589" y="6407332"/>
                </a:lnTo>
                <a:lnTo>
                  <a:pt x="4370589" y="6407333"/>
                </a:lnTo>
                <a:lnTo>
                  <a:pt x="4377352" y="6393385"/>
                </a:lnTo>
                <a:lnTo>
                  <a:pt x="4380008" y="6387910"/>
                </a:lnTo>
                <a:lnTo>
                  <a:pt x="4381314" y="6364769"/>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9"/>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5"/>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6"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2"/>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5"/>
                  <a:pt x="4125838" y="2518264"/>
                </a:cubicBezTo>
                <a:cubicBezTo>
                  <a:pt x="4123171" y="2527790"/>
                  <a:pt x="4122027" y="2536458"/>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7"/>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2" y="2463019"/>
                </a:cubicBezTo>
                <a:lnTo>
                  <a:pt x="4134481" y="2463018"/>
                </a:lnTo>
                <a:lnTo>
                  <a:pt x="4134482" y="2463018"/>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8"/>
                </a:lnTo>
                <a:lnTo>
                  <a:pt x="3785402" y="228944"/>
                </a:lnTo>
                <a:lnTo>
                  <a:pt x="3785402" y="228949"/>
                </a:lnTo>
                <a:lnTo>
                  <a:pt x="3785402" y="228948"/>
                </a:lnTo>
                <a:lnTo>
                  <a:pt x="3785402" y="228944"/>
                </a:lnTo>
                <a:lnTo>
                  <a:pt x="3780943" y="177271"/>
                </a:lnTo>
                <a:lnTo>
                  <a:pt x="3777129" y="153388"/>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2"/>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5"/>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a:effectLst>
            <a:outerShdw blurRad="381000" dist="152400" algn="l" rotWithShape="0">
              <a:prstClr val="black">
                <a:alpha val="10000"/>
              </a:prstClr>
            </a:outerShdw>
          </a:effectLst>
        </p:spPr>
      </p:pic>
      <p:sp>
        <p:nvSpPr>
          <p:cNvPr id="12" name="Freeform: Shape 11">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05643" y="2991644"/>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781D7CC-58BA-044E-A322-4062A1C6D104}"/>
              </a:ext>
            </a:extLst>
          </p:cNvPr>
          <p:cNvSpPr>
            <a:spLocks noGrp="1"/>
          </p:cNvSpPr>
          <p:nvPr>
            <p:ph idx="1"/>
          </p:nvPr>
        </p:nvSpPr>
        <p:spPr>
          <a:xfrm>
            <a:off x="5334001" y="3047999"/>
            <a:ext cx="6095999" cy="3048001"/>
          </a:xfrm>
        </p:spPr>
        <p:txBody>
          <a:bodyPr>
            <a:normAutofit/>
          </a:bodyPr>
          <a:lstStyle/>
          <a:p>
            <a:r>
              <a:rPr lang="el-GR" dirty="0"/>
              <a:t>Ο διάλογος προσδίδει θεατρικότητα και δραματικότητα στο κείμενο και βοηθά τον συγγραφέα να σκιαγραφήσει τον ‘αδίστακτο’ χαρακτήρα του αφεντικού και την αβουλία και ατολμία της δασκάλας.</a:t>
            </a:r>
            <a:endParaRPr lang="en-GR" dirty="0"/>
          </a:p>
        </p:txBody>
      </p:sp>
    </p:spTree>
    <p:extLst>
      <p:ext uri="{BB962C8B-B14F-4D97-AF65-F5344CB8AC3E}">
        <p14:creationId xmlns:p14="http://schemas.microsoft.com/office/powerpoint/2010/main" val="355437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5757-9FB9-BF4F-BDB1-155A64B0775F}"/>
              </a:ext>
            </a:extLst>
          </p:cNvPr>
          <p:cNvSpPr>
            <a:spLocks noGrp="1"/>
          </p:cNvSpPr>
          <p:nvPr>
            <p:ph type="title"/>
          </p:nvPr>
        </p:nvSpPr>
        <p:spPr/>
        <p:txBody>
          <a:bodyPr/>
          <a:lstStyle/>
          <a:p>
            <a:endParaRPr lang="en-GR"/>
          </a:p>
        </p:txBody>
      </p:sp>
      <p:pic>
        <p:nvPicPr>
          <p:cNvPr id="5" name="Content Placeholder 4" descr="Graphical user interface, text, application&#10;&#10;Description automatically generated">
            <a:extLst>
              <a:ext uri="{FF2B5EF4-FFF2-40B4-BE49-F238E27FC236}">
                <a16:creationId xmlns:a16="http://schemas.microsoft.com/office/drawing/2014/main" id="{B7B7B5FF-9C55-FC4A-8741-34BB06A5CCE2}"/>
              </a:ext>
            </a:extLst>
          </p:cNvPr>
          <p:cNvPicPr>
            <a:picLocks noGrp="1" noChangeAspect="1"/>
          </p:cNvPicPr>
          <p:nvPr>
            <p:ph idx="1"/>
          </p:nvPr>
        </p:nvPicPr>
        <p:blipFill>
          <a:blip r:embed="rId3"/>
          <a:stretch>
            <a:fillRect/>
          </a:stretch>
        </p:blipFill>
        <p:spPr>
          <a:xfrm>
            <a:off x="296562" y="3378200"/>
            <a:ext cx="11108724" cy="3062602"/>
          </a:xfrm>
        </p:spPr>
      </p:pic>
      <p:pic>
        <p:nvPicPr>
          <p:cNvPr id="7" name="Picture 6" descr="Text&#10;&#10;Description automatically generated">
            <a:extLst>
              <a:ext uri="{FF2B5EF4-FFF2-40B4-BE49-F238E27FC236}">
                <a16:creationId xmlns:a16="http://schemas.microsoft.com/office/drawing/2014/main" id="{03EDC5DB-4FEA-4949-9D2D-161CCE009C3B}"/>
              </a:ext>
            </a:extLst>
          </p:cNvPr>
          <p:cNvPicPr>
            <a:picLocks noChangeAspect="1"/>
          </p:cNvPicPr>
          <p:nvPr/>
        </p:nvPicPr>
        <p:blipFill>
          <a:blip r:embed="rId4"/>
          <a:stretch>
            <a:fillRect/>
          </a:stretch>
        </p:blipFill>
        <p:spPr>
          <a:xfrm>
            <a:off x="197709" y="654909"/>
            <a:ext cx="11343502" cy="2132740"/>
          </a:xfrm>
          <a:prstGeom prst="rect">
            <a:avLst/>
          </a:prstGeom>
        </p:spPr>
      </p:pic>
    </p:spTree>
    <p:extLst>
      <p:ext uri="{BB962C8B-B14F-4D97-AF65-F5344CB8AC3E}">
        <p14:creationId xmlns:p14="http://schemas.microsoft.com/office/powerpoint/2010/main" val="311260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BAB2-3255-2E44-939F-C2D9B2C31DEB}"/>
              </a:ext>
            </a:extLst>
          </p:cNvPr>
          <p:cNvSpPr>
            <a:spLocks noGrp="1"/>
          </p:cNvSpPr>
          <p:nvPr>
            <p:ph type="title"/>
          </p:nvPr>
        </p:nvSpPr>
        <p:spPr/>
        <p:txBody>
          <a:bodyPr/>
          <a:lstStyle/>
          <a:p>
            <a:endParaRPr lang="en-GR"/>
          </a:p>
        </p:txBody>
      </p:sp>
      <p:pic>
        <p:nvPicPr>
          <p:cNvPr id="7" name="Content Placeholder 6">
            <a:extLst>
              <a:ext uri="{FF2B5EF4-FFF2-40B4-BE49-F238E27FC236}">
                <a16:creationId xmlns:a16="http://schemas.microsoft.com/office/drawing/2014/main" id="{EEF5DC98-88BE-B643-82DC-35251A8C33C7}"/>
              </a:ext>
            </a:extLst>
          </p:cNvPr>
          <p:cNvPicPr>
            <a:picLocks noGrp="1" noChangeAspect="1"/>
          </p:cNvPicPr>
          <p:nvPr>
            <p:ph idx="1"/>
          </p:nvPr>
        </p:nvPicPr>
        <p:blipFill>
          <a:blip r:embed="rId3"/>
          <a:stretch>
            <a:fillRect/>
          </a:stretch>
        </p:blipFill>
        <p:spPr>
          <a:xfrm>
            <a:off x="762000" y="1558924"/>
            <a:ext cx="10766854" cy="1228725"/>
          </a:xfrm>
        </p:spPr>
      </p:pic>
    </p:spTree>
    <p:extLst>
      <p:ext uri="{BB962C8B-B14F-4D97-AF65-F5344CB8AC3E}">
        <p14:creationId xmlns:p14="http://schemas.microsoft.com/office/powerpoint/2010/main" val="2967553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D0BC-B533-0D48-B6B4-06441FB8CB36}"/>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2031A489-934E-454F-9669-492DBDCF1FC2}"/>
              </a:ext>
            </a:extLst>
          </p:cNvPr>
          <p:cNvPicPr>
            <a:picLocks noGrp="1" noChangeAspect="1"/>
          </p:cNvPicPr>
          <p:nvPr>
            <p:ph idx="1"/>
          </p:nvPr>
        </p:nvPicPr>
        <p:blipFill>
          <a:blip r:embed="rId3"/>
          <a:stretch>
            <a:fillRect/>
          </a:stretch>
        </p:blipFill>
        <p:spPr>
          <a:xfrm>
            <a:off x="370703" y="1136823"/>
            <a:ext cx="11491783" cy="3936828"/>
          </a:xfrm>
        </p:spPr>
      </p:pic>
    </p:spTree>
    <p:extLst>
      <p:ext uri="{BB962C8B-B14F-4D97-AF65-F5344CB8AC3E}">
        <p14:creationId xmlns:p14="http://schemas.microsoft.com/office/powerpoint/2010/main" val="3600932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3E4C-6544-B14A-AE2B-065010872A56}"/>
              </a:ext>
            </a:extLst>
          </p:cNvPr>
          <p:cNvSpPr>
            <a:spLocks noGrp="1"/>
          </p:cNvSpPr>
          <p:nvPr>
            <p:ph type="title"/>
          </p:nvPr>
        </p:nvSpPr>
        <p:spPr/>
        <p:txBody>
          <a:bodyPr/>
          <a:lstStyle/>
          <a:p>
            <a:endParaRPr lang="en-GR"/>
          </a:p>
        </p:txBody>
      </p:sp>
      <p:pic>
        <p:nvPicPr>
          <p:cNvPr id="5" name="Content Placeholder 4" descr="Table&#10;&#10;Description automatically generated">
            <a:extLst>
              <a:ext uri="{FF2B5EF4-FFF2-40B4-BE49-F238E27FC236}">
                <a16:creationId xmlns:a16="http://schemas.microsoft.com/office/drawing/2014/main" id="{5974628E-2EA2-4A43-B36F-FB2F5BF446B3}"/>
              </a:ext>
            </a:extLst>
          </p:cNvPr>
          <p:cNvPicPr>
            <a:picLocks noGrp="1" noChangeAspect="1"/>
          </p:cNvPicPr>
          <p:nvPr>
            <p:ph idx="1"/>
          </p:nvPr>
        </p:nvPicPr>
        <p:blipFill>
          <a:blip r:embed="rId3"/>
          <a:stretch>
            <a:fillRect/>
          </a:stretch>
        </p:blipFill>
        <p:spPr>
          <a:xfrm>
            <a:off x="289505" y="370703"/>
            <a:ext cx="11511198" cy="6339016"/>
          </a:xfrm>
        </p:spPr>
      </p:pic>
    </p:spTree>
    <p:extLst>
      <p:ext uri="{BB962C8B-B14F-4D97-AF65-F5344CB8AC3E}">
        <p14:creationId xmlns:p14="http://schemas.microsoft.com/office/powerpoint/2010/main" val="3407328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37D4-9CA2-2347-BF95-9960FD718928}"/>
              </a:ext>
            </a:extLst>
          </p:cNvPr>
          <p:cNvSpPr>
            <a:spLocks noGrp="1"/>
          </p:cNvSpPr>
          <p:nvPr>
            <p:ph type="title"/>
          </p:nvPr>
        </p:nvSpPr>
        <p:spPr/>
        <p:txBody>
          <a:bodyPr/>
          <a:lstStyle/>
          <a:p>
            <a:endParaRPr lang="en-GR"/>
          </a:p>
        </p:txBody>
      </p:sp>
      <p:pic>
        <p:nvPicPr>
          <p:cNvPr id="5" name="Content Placeholder 4" descr="Graphical user interface, text, application&#10;&#10;Description automatically generated">
            <a:extLst>
              <a:ext uri="{FF2B5EF4-FFF2-40B4-BE49-F238E27FC236}">
                <a16:creationId xmlns:a16="http://schemas.microsoft.com/office/drawing/2014/main" id="{EC3097A9-4D68-3948-9B2A-D8D376C589EA}"/>
              </a:ext>
            </a:extLst>
          </p:cNvPr>
          <p:cNvPicPr>
            <a:picLocks noGrp="1" noChangeAspect="1"/>
          </p:cNvPicPr>
          <p:nvPr>
            <p:ph idx="1"/>
          </p:nvPr>
        </p:nvPicPr>
        <p:blipFill>
          <a:blip r:embed="rId3"/>
          <a:stretch>
            <a:fillRect/>
          </a:stretch>
        </p:blipFill>
        <p:spPr>
          <a:xfrm>
            <a:off x="457199" y="716692"/>
            <a:ext cx="11281719" cy="5560540"/>
          </a:xfr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691F01A-FE17-D04A-835B-86905FAE1055}"/>
                  </a:ext>
                </a:extLst>
              </p14:cNvPr>
              <p14:cNvContentPartPr/>
              <p14:nvPr/>
            </p14:nvContentPartPr>
            <p14:xfrm>
              <a:off x="828172" y="5170539"/>
              <a:ext cx="336600" cy="636480"/>
            </p14:xfrm>
          </p:contentPart>
        </mc:Choice>
        <mc:Fallback xmlns="">
          <p:pic>
            <p:nvPicPr>
              <p:cNvPr id="7" name="Ink 6">
                <a:extLst>
                  <a:ext uri="{FF2B5EF4-FFF2-40B4-BE49-F238E27FC236}">
                    <a16:creationId xmlns:a16="http://schemas.microsoft.com/office/drawing/2014/main" id="{7691F01A-FE17-D04A-835B-86905FAE1055}"/>
                  </a:ext>
                </a:extLst>
              </p:cNvPr>
              <p:cNvPicPr/>
              <p:nvPr/>
            </p:nvPicPr>
            <p:blipFill>
              <a:blip r:embed="rId5"/>
              <a:stretch>
                <a:fillRect/>
              </a:stretch>
            </p:blipFill>
            <p:spPr>
              <a:xfrm>
                <a:off x="819532" y="5161899"/>
                <a:ext cx="354240" cy="654120"/>
              </a:xfrm>
              <a:prstGeom prst="rect">
                <a:avLst/>
              </a:prstGeom>
            </p:spPr>
          </p:pic>
        </mc:Fallback>
      </mc:AlternateContent>
    </p:spTree>
    <p:extLst>
      <p:ext uri="{BB962C8B-B14F-4D97-AF65-F5344CB8AC3E}">
        <p14:creationId xmlns:p14="http://schemas.microsoft.com/office/powerpoint/2010/main" val="255158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6" name="coin.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F248C-7E03-024C-83E7-45B19FE5DCA3}"/>
              </a:ext>
            </a:extLst>
          </p:cNvPr>
          <p:cNvSpPr>
            <a:spLocks noGrp="1"/>
          </p:cNvSpPr>
          <p:nvPr>
            <p:ph type="title"/>
          </p:nvPr>
        </p:nvSpPr>
        <p:spPr/>
        <p:txBody>
          <a:bodyPr/>
          <a:lstStyle/>
          <a:p>
            <a:endParaRPr lang="en-GR" dirty="0"/>
          </a:p>
        </p:txBody>
      </p:sp>
      <p:pic>
        <p:nvPicPr>
          <p:cNvPr id="5" name="Content Placeholder 4">
            <a:extLst>
              <a:ext uri="{FF2B5EF4-FFF2-40B4-BE49-F238E27FC236}">
                <a16:creationId xmlns:a16="http://schemas.microsoft.com/office/drawing/2014/main" id="{7D092D72-86D8-5C46-822A-BB1F3EEA203B}"/>
              </a:ext>
            </a:extLst>
          </p:cNvPr>
          <p:cNvPicPr>
            <a:picLocks noGrp="1" noChangeAspect="1"/>
          </p:cNvPicPr>
          <p:nvPr>
            <p:ph idx="1"/>
          </p:nvPr>
        </p:nvPicPr>
        <p:blipFill>
          <a:blip r:embed="rId3"/>
          <a:stretch>
            <a:fillRect/>
          </a:stretch>
        </p:blipFill>
        <p:spPr>
          <a:xfrm>
            <a:off x="762000" y="1523999"/>
            <a:ext cx="10544432" cy="1263649"/>
          </a:xfrm>
        </p:spPr>
      </p:pic>
      <p:pic>
        <p:nvPicPr>
          <p:cNvPr id="10" name="Picture 9" descr="A picture containing text, mask&#10;&#10;Description automatically generated">
            <a:extLst>
              <a:ext uri="{FF2B5EF4-FFF2-40B4-BE49-F238E27FC236}">
                <a16:creationId xmlns:a16="http://schemas.microsoft.com/office/drawing/2014/main" id="{03FD5DEA-B66C-C944-A208-7CF7F6D08E2C}"/>
              </a:ext>
            </a:extLst>
          </p:cNvPr>
          <p:cNvPicPr>
            <a:picLocks noChangeAspect="1"/>
          </p:cNvPicPr>
          <p:nvPr/>
        </p:nvPicPr>
        <p:blipFill>
          <a:blip r:embed="rId4"/>
          <a:stretch>
            <a:fillRect/>
          </a:stretch>
        </p:blipFill>
        <p:spPr>
          <a:xfrm>
            <a:off x="2421923" y="3002692"/>
            <a:ext cx="7747687" cy="3410465"/>
          </a:xfrm>
          <a:prstGeom prst="rect">
            <a:avLst/>
          </a:prstGeom>
        </p:spPr>
      </p:pic>
    </p:spTree>
    <p:extLst>
      <p:ext uri="{BB962C8B-B14F-4D97-AF65-F5344CB8AC3E}">
        <p14:creationId xmlns:p14="http://schemas.microsoft.com/office/powerpoint/2010/main" val="209628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5" name="coin.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3E317B43-BF25-E048-BC48-E4CEC2B005B0}"/>
              </a:ext>
            </a:extLst>
          </p:cNvPr>
          <p:cNvPicPr>
            <a:picLocks noGrp="1" noChangeAspect="1"/>
          </p:cNvPicPr>
          <p:nvPr>
            <p:ph idx="1"/>
          </p:nvPr>
        </p:nvPicPr>
        <p:blipFill rotWithShape="1">
          <a:blip r:embed="rId3"/>
          <a:srcRect t="20540" b="4209"/>
          <a:stretch/>
        </p:blipFill>
        <p:spPr>
          <a:xfrm>
            <a:off x="20" y="10"/>
            <a:ext cx="12191980" cy="6857990"/>
          </a:xfrm>
          <a:prstGeom prst="rect">
            <a:avLst/>
          </a:prstGeom>
        </p:spPr>
      </p:pic>
    </p:spTree>
    <p:extLst>
      <p:ext uri="{BB962C8B-B14F-4D97-AF65-F5344CB8AC3E}">
        <p14:creationId xmlns:p14="http://schemas.microsoft.com/office/powerpoint/2010/main" val="10230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C4FB0-CCD3-D442-BB22-059041B2257F}"/>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844C789B-573F-8948-A601-8AFD9D2937A3}"/>
              </a:ext>
            </a:extLst>
          </p:cNvPr>
          <p:cNvPicPr>
            <a:picLocks noGrp="1" noChangeAspect="1"/>
          </p:cNvPicPr>
          <p:nvPr>
            <p:ph idx="1"/>
          </p:nvPr>
        </p:nvPicPr>
        <p:blipFill>
          <a:blip r:embed="rId3"/>
          <a:stretch>
            <a:fillRect/>
          </a:stretch>
        </p:blipFill>
        <p:spPr>
          <a:xfrm>
            <a:off x="210065" y="407773"/>
            <a:ext cx="11578281" cy="6301946"/>
          </a:xfrm>
        </p:spPr>
      </p:pic>
    </p:spTree>
    <p:extLst>
      <p:ext uri="{BB962C8B-B14F-4D97-AF65-F5344CB8AC3E}">
        <p14:creationId xmlns:p14="http://schemas.microsoft.com/office/powerpoint/2010/main" val="30676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F661A-9BFC-2D42-BE10-C8A6FA494126}"/>
              </a:ext>
            </a:extLst>
          </p:cNvPr>
          <p:cNvSpPr>
            <a:spLocks noGrp="1"/>
          </p:cNvSpPr>
          <p:nvPr>
            <p:ph type="title"/>
          </p:nvPr>
        </p:nvSpPr>
        <p:spPr/>
        <p:txBody>
          <a:bodyPr/>
          <a:lstStyle/>
          <a:p>
            <a:endParaRPr lang="en-GR"/>
          </a:p>
        </p:txBody>
      </p:sp>
      <p:pic>
        <p:nvPicPr>
          <p:cNvPr id="5" name="Content Placeholder 4" descr="A picture containing text, sign, plaque&#10;&#10;Description automatically generated">
            <a:extLst>
              <a:ext uri="{FF2B5EF4-FFF2-40B4-BE49-F238E27FC236}">
                <a16:creationId xmlns:a16="http://schemas.microsoft.com/office/drawing/2014/main" id="{F90FC8A5-3B9B-6D41-8C86-24069C8A4EA5}"/>
              </a:ext>
            </a:extLst>
          </p:cNvPr>
          <p:cNvPicPr>
            <a:picLocks noGrp="1" noChangeAspect="1"/>
          </p:cNvPicPr>
          <p:nvPr>
            <p:ph idx="1"/>
          </p:nvPr>
        </p:nvPicPr>
        <p:blipFill>
          <a:blip r:embed="rId3"/>
          <a:stretch>
            <a:fillRect/>
          </a:stretch>
        </p:blipFill>
        <p:spPr>
          <a:xfrm>
            <a:off x="296563" y="98854"/>
            <a:ext cx="11467070" cy="6524367"/>
          </a:xfrm>
        </p:spPr>
      </p:pic>
    </p:spTree>
    <p:extLst>
      <p:ext uri="{BB962C8B-B14F-4D97-AF65-F5344CB8AC3E}">
        <p14:creationId xmlns:p14="http://schemas.microsoft.com/office/powerpoint/2010/main" val="4034384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F7F5219D-C62F-5940-8FB7-F809EC2A899C}"/>
              </a:ext>
            </a:extLst>
          </p:cNvPr>
          <p:cNvPicPr>
            <a:picLocks noGrp="1" noChangeAspect="1"/>
          </p:cNvPicPr>
          <p:nvPr>
            <p:ph idx="1"/>
          </p:nvPr>
        </p:nvPicPr>
        <p:blipFill rotWithShape="1">
          <a:blip r:embed="rId3"/>
          <a:srcRect t="2445" b="19969"/>
          <a:stretch/>
        </p:blipFill>
        <p:spPr>
          <a:xfrm>
            <a:off x="20" y="10"/>
            <a:ext cx="12191980" cy="6857990"/>
          </a:xfrm>
          <a:prstGeom prst="rect">
            <a:avLst/>
          </a:prstGeom>
        </p:spPr>
      </p:pic>
    </p:spTree>
    <p:extLst>
      <p:ext uri="{BB962C8B-B14F-4D97-AF65-F5344CB8AC3E}">
        <p14:creationId xmlns:p14="http://schemas.microsoft.com/office/powerpoint/2010/main" val="33059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F0D0-EFA0-A04C-A972-768748F6A7ED}"/>
              </a:ext>
            </a:extLst>
          </p:cNvPr>
          <p:cNvSpPr>
            <a:spLocks noGrp="1"/>
          </p:cNvSpPr>
          <p:nvPr>
            <p:ph type="title"/>
          </p:nvPr>
        </p:nvSpPr>
        <p:spPr/>
        <p:txBody>
          <a:bodyPr/>
          <a:lstStyle/>
          <a:p>
            <a:endParaRPr lang="en-GR" dirty="0"/>
          </a:p>
        </p:txBody>
      </p:sp>
      <p:sp>
        <p:nvSpPr>
          <p:cNvPr id="3" name="Content Placeholder 2">
            <a:extLst>
              <a:ext uri="{FF2B5EF4-FFF2-40B4-BE49-F238E27FC236}">
                <a16:creationId xmlns:a16="http://schemas.microsoft.com/office/drawing/2014/main" id="{A5824445-2F61-9240-8890-77548C616EE5}"/>
              </a:ext>
            </a:extLst>
          </p:cNvPr>
          <p:cNvSpPr>
            <a:spLocks noGrp="1"/>
          </p:cNvSpPr>
          <p:nvPr>
            <p:ph idx="1"/>
          </p:nvPr>
        </p:nvSpPr>
        <p:spPr>
          <a:xfrm>
            <a:off x="762000" y="2922105"/>
            <a:ext cx="10668000" cy="3173896"/>
          </a:xfrm>
        </p:spPr>
        <p:txBody>
          <a:bodyPr>
            <a:normAutofit fontScale="55000" lnSpcReduction="20000"/>
          </a:bodyPr>
          <a:lstStyle/>
          <a:p>
            <a:r>
              <a:rPr lang="el-GR" u="sng" dirty="0"/>
              <a:t>ΔΗΜΙΟΥΡΓΙΚΗ ΓΡΑΦΗ:</a:t>
            </a:r>
            <a:endParaRPr lang="el-GR" dirty="0"/>
          </a:p>
          <a:p>
            <a:r>
              <a:rPr lang="el-GR" dirty="0"/>
              <a:t>1. Φαντάσου ότι είσαι η Ιουλία. Να περιγράψεις στο ημερολόγιό σου τα συναισθήματα που δοκίμασες σε όλη τη διάρκεια της σκηνής που εκτυλίχθηκε στο γραφείο του εργοδότη σου (100-150 λέξεις).</a:t>
            </a:r>
          </a:p>
          <a:p>
            <a:r>
              <a:rPr lang="el-GR" dirty="0"/>
              <a:t>2. Φαντάσου ότι είσαι ο μαθητής /η μαθήτρια της Ιουλίας και είχες παρακολουθήσει τη σκηνή ανάμεσα στον πατέρα σου και στη δασκάλα σου. Να ετοιμάσεις μία ομιλία την οποία θα της απευθύνεις κρίνοντας τη στάση της (100-150 λέξεις).</a:t>
            </a:r>
          </a:p>
          <a:p>
            <a:r>
              <a:rPr lang="el-GR" dirty="0"/>
              <a:t>3.Φαντάσου ότι η ιστορία δεν τελειώνει έτσι. Γράψε ένα διαφορετικό τέλος, στο οποίο η δασκάλα αντιδρά δυναμικά απέναντι στον εργοδότη της (100-150 λέξεις).</a:t>
            </a:r>
          </a:p>
          <a:p>
            <a:r>
              <a:rPr lang="el-GR" dirty="0"/>
              <a:t>4. Φαντάσου ότι είσαι ο εργοδότης. Να παρουσιάσεις στο ημερολόγιό σου τα συναισθήματά σου για την Ιουλία, καθώς και τις εντυπώσεις και τις σκέψεις σου μετά το τέλος του επεισοδίου λαμβάνοντας υπόψη σου και τις τελευταίες αντιδράσεις της Ιουλίας (100-150 λέξεις).</a:t>
            </a:r>
          </a:p>
          <a:p>
            <a:r>
              <a:rPr lang="el-GR" dirty="0"/>
              <a:t>5. Να γράψετε έναν διάλογο ανάμεσα σε μια γυναίκα εργαζόμενη και σε έναν εργοδότη που εκτυλίσσεται στη σύγχρονη εποχή, δίνοντας έμφαση στην εκμετάλλευση των εργαζομένων και στην παραβίαση των δικαιωμάτων τους (100-150 λέξεις).</a:t>
            </a:r>
          </a:p>
          <a:p>
            <a:br>
              <a:rPr lang="el-GR" dirty="0"/>
            </a:br>
            <a:endParaRPr lang="en-GR" dirty="0"/>
          </a:p>
        </p:txBody>
      </p:sp>
    </p:spTree>
    <p:extLst>
      <p:ext uri="{BB962C8B-B14F-4D97-AF65-F5344CB8AC3E}">
        <p14:creationId xmlns:p14="http://schemas.microsoft.com/office/powerpoint/2010/main" val="989352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3" name="coin.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81AAB-9EEB-9A4D-AACC-75BA17F37E14}"/>
              </a:ext>
            </a:extLst>
          </p:cNvPr>
          <p:cNvSpPr>
            <a:spLocks noGrp="1"/>
          </p:cNvSpPr>
          <p:nvPr>
            <p:ph type="title"/>
          </p:nvPr>
        </p:nvSpPr>
        <p:spPr/>
        <p:txBody>
          <a:bodyPr/>
          <a:lstStyle/>
          <a:p>
            <a:endParaRPr lang="en-GR"/>
          </a:p>
        </p:txBody>
      </p:sp>
      <p:pic>
        <p:nvPicPr>
          <p:cNvPr id="5" name="Content Placeholder 4" descr="A picture containing text&#10;&#10;Description automatically generated">
            <a:extLst>
              <a:ext uri="{FF2B5EF4-FFF2-40B4-BE49-F238E27FC236}">
                <a16:creationId xmlns:a16="http://schemas.microsoft.com/office/drawing/2014/main" id="{FA7CD81B-75D9-514F-9E59-78F4B8ED4D9E}"/>
              </a:ext>
            </a:extLst>
          </p:cNvPr>
          <p:cNvPicPr>
            <a:picLocks noGrp="1" noChangeAspect="1"/>
          </p:cNvPicPr>
          <p:nvPr>
            <p:ph idx="1"/>
          </p:nvPr>
        </p:nvPicPr>
        <p:blipFill>
          <a:blip r:embed="rId3"/>
          <a:stretch>
            <a:fillRect/>
          </a:stretch>
        </p:blipFill>
        <p:spPr>
          <a:xfrm>
            <a:off x="185353" y="345989"/>
            <a:ext cx="11553566" cy="5848865"/>
          </a:xfrm>
        </p:spPr>
      </p:pic>
    </p:spTree>
    <p:extLst>
      <p:ext uri="{BB962C8B-B14F-4D97-AF65-F5344CB8AC3E}">
        <p14:creationId xmlns:p14="http://schemas.microsoft.com/office/powerpoint/2010/main" val="410690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4B60-6032-4F4E-A2DA-EC6AA1445D77}"/>
              </a:ext>
            </a:extLst>
          </p:cNvPr>
          <p:cNvSpPr>
            <a:spLocks noGrp="1"/>
          </p:cNvSpPr>
          <p:nvPr>
            <p:ph type="title"/>
          </p:nvPr>
        </p:nvSpPr>
        <p:spPr/>
        <p:txBody>
          <a:bodyPr/>
          <a:lstStyle/>
          <a:p>
            <a:endParaRPr lang="en-GR"/>
          </a:p>
        </p:txBody>
      </p:sp>
      <p:pic>
        <p:nvPicPr>
          <p:cNvPr id="5" name="Content Placeholder 4" descr="A computer screen shot of a building&#10;&#10;Description automatically generated with low confidence">
            <a:extLst>
              <a:ext uri="{FF2B5EF4-FFF2-40B4-BE49-F238E27FC236}">
                <a16:creationId xmlns:a16="http://schemas.microsoft.com/office/drawing/2014/main" id="{DD39CD90-2EEE-684A-830E-536ADD8D254F}"/>
              </a:ext>
            </a:extLst>
          </p:cNvPr>
          <p:cNvPicPr>
            <a:picLocks noGrp="1" noChangeAspect="1"/>
          </p:cNvPicPr>
          <p:nvPr>
            <p:ph idx="1"/>
          </p:nvPr>
        </p:nvPicPr>
        <p:blipFill>
          <a:blip r:embed="rId3"/>
          <a:stretch>
            <a:fillRect/>
          </a:stretch>
        </p:blipFill>
        <p:spPr>
          <a:xfrm>
            <a:off x="271849" y="308919"/>
            <a:ext cx="11516497" cy="6437870"/>
          </a:xfrm>
        </p:spPr>
      </p:pic>
    </p:spTree>
    <p:extLst>
      <p:ext uri="{BB962C8B-B14F-4D97-AF65-F5344CB8AC3E}">
        <p14:creationId xmlns:p14="http://schemas.microsoft.com/office/powerpoint/2010/main" val="417867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BB07B4-8756-4AE5-A848-6EA4FA2E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1955B525-7C8D-E44F-B90C-22E372EB5185}"/>
              </a:ext>
            </a:extLst>
          </p:cNvPr>
          <p:cNvPicPr>
            <a:picLocks noGrp="1" noChangeAspect="1"/>
          </p:cNvPicPr>
          <p:nvPr>
            <p:ph idx="1"/>
          </p:nvPr>
        </p:nvPicPr>
        <p:blipFill rotWithShape="1">
          <a:blip r:embed="rId3"/>
          <a:srcRect r="1779" b="1"/>
          <a:stretch/>
        </p:blipFill>
        <p:spPr>
          <a:xfrm>
            <a:off x="20" y="10"/>
            <a:ext cx="12191980" cy="6857990"/>
          </a:xfrm>
          <a:prstGeom prst="rect">
            <a:avLst/>
          </a:prstGeom>
        </p:spPr>
      </p:pic>
    </p:spTree>
    <p:extLst>
      <p:ext uri="{BB962C8B-B14F-4D97-AF65-F5344CB8AC3E}">
        <p14:creationId xmlns:p14="http://schemas.microsoft.com/office/powerpoint/2010/main" val="117127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399E-390E-E74E-AC04-5CA6054528EF}"/>
              </a:ext>
            </a:extLst>
          </p:cNvPr>
          <p:cNvSpPr>
            <a:spLocks noGrp="1"/>
          </p:cNvSpPr>
          <p:nvPr>
            <p:ph type="title"/>
          </p:nvPr>
        </p:nvSpPr>
        <p:spPr/>
        <p:txBody>
          <a:bodyPr/>
          <a:lstStyle/>
          <a:p>
            <a:endParaRPr lang="en-GR"/>
          </a:p>
        </p:txBody>
      </p:sp>
      <p:pic>
        <p:nvPicPr>
          <p:cNvPr id="5" name="Content Placeholder 4" descr="Text&#10;&#10;Description automatically generated">
            <a:extLst>
              <a:ext uri="{FF2B5EF4-FFF2-40B4-BE49-F238E27FC236}">
                <a16:creationId xmlns:a16="http://schemas.microsoft.com/office/drawing/2014/main" id="{8307D0B2-3FEE-DA4C-947B-0FE89A496410}"/>
              </a:ext>
            </a:extLst>
          </p:cNvPr>
          <p:cNvPicPr>
            <a:picLocks noGrp="1" noChangeAspect="1"/>
          </p:cNvPicPr>
          <p:nvPr>
            <p:ph idx="1"/>
          </p:nvPr>
        </p:nvPicPr>
        <p:blipFill>
          <a:blip r:embed="rId3"/>
          <a:stretch>
            <a:fillRect/>
          </a:stretch>
        </p:blipFill>
        <p:spPr>
          <a:xfrm>
            <a:off x="321276" y="185351"/>
            <a:ext cx="11269362" cy="6400800"/>
          </a:xfrm>
        </p:spPr>
      </p:pic>
    </p:spTree>
    <p:extLst>
      <p:ext uri="{BB962C8B-B14F-4D97-AF65-F5344CB8AC3E}">
        <p14:creationId xmlns:p14="http://schemas.microsoft.com/office/powerpoint/2010/main" val="117828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4" name="coin.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B0479F5-59EA-43F3-BAFC-2606376EB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D8E95B-BE76-954E-AE0B-D0A04E09595C}"/>
              </a:ext>
            </a:extLst>
          </p:cNvPr>
          <p:cNvSpPr>
            <a:spLocks noGrp="1"/>
          </p:cNvSpPr>
          <p:nvPr>
            <p:ph type="title"/>
          </p:nvPr>
        </p:nvSpPr>
        <p:spPr>
          <a:xfrm>
            <a:off x="762000" y="4571999"/>
            <a:ext cx="5905500" cy="1496301"/>
          </a:xfrm>
        </p:spPr>
        <p:txBody>
          <a:bodyPr vert="horz" lIns="91440" tIns="45720" rIns="91440" bIns="45720" rtlCol="0" anchor="b" anchorCtr="0">
            <a:normAutofit/>
          </a:bodyPr>
          <a:lstStyle/>
          <a:p>
            <a:endParaRPr lang="en-US" sz="6000"/>
          </a:p>
        </p:txBody>
      </p:sp>
      <p:pic>
        <p:nvPicPr>
          <p:cNvPr id="7" name="Content Placeholder 6" descr="A picture containing text, person, person, indoor&#10;&#10;Description automatically generated">
            <a:extLst>
              <a:ext uri="{FF2B5EF4-FFF2-40B4-BE49-F238E27FC236}">
                <a16:creationId xmlns:a16="http://schemas.microsoft.com/office/drawing/2014/main" id="{DF4BF4D2-CAEA-E449-AD52-25991DE92C57}"/>
              </a:ext>
            </a:extLst>
          </p:cNvPr>
          <p:cNvPicPr>
            <a:picLocks noGrp="1" noChangeAspect="1"/>
          </p:cNvPicPr>
          <p:nvPr>
            <p:ph idx="1"/>
          </p:nvPr>
        </p:nvPicPr>
        <p:blipFill rotWithShape="1">
          <a:blip r:embed="rId3"/>
          <a:srcRect r="1" b="4984"/>
          <a:stretch/>
        </p:blipFill>
        <p:spPr>
          <a:xfrm>
            <a:off x="1" y="2"/>
            <a:ext cx="6000749" cy="4048201"/>
          </a:xfrm>
          <a:custGeom>
            <a:avLst/>
            <a:gdLst/>
            <a:ahLst/>
            <a:cxnLst/>
            <a:rect l="l" t="t" r="r" b="b"/>
            <a:pathLst>
              <a:path w="6000749" h="4048201">
                <a:moveTo>
                  <a:pt x="0" y="0"/>
                </a:moveTo>
                <a:lnTo>
                  <a:pt x="6000749" y="0"/>
                </a:lnTo>
                <a:lnTo>
                  <a:pt x="6000749" y="4048201"/>
                </a:lnTo>
                <a:lnTo>
                  <a:pt x="5944247" y="4045387"/>
                </a:lnTo>
                <a:cubicBezTo>
                  <a:pt x="5912733" y="4040867"/>
                  <a:pt x="5883531" y="4032761"/>
                  <a:pt x="5860259" y="4018993"/>
                </a:cubicBezTo>
                <a:cubicBezTo>
                  <a:pt x="5845522" y="4010145"/>
                  <a:pt x="5815127" y="4009004"/>
                  <a:pt x="5790563" y="4005335"/>
                </a:cubicBezTo>
                <a:cubicBezTo>
                  <a:pt x="5770110" y="4002399"/>
                  <a:pt x="5748643" y="3999987"/>
                  <a:pt x="5726340" y="3999392"/>
                </a:cubicBezTo>
                <a:cubicBezTo>
                  <a:pt x="5702558" y="3998630"/>
                  <a:pt x="5676008" y="3996376"/>
                  <a:pt x="5653401" y="4001303"/>
                </a:cubicBezTo>
                <a:cubicBezTo>
                  <a:pt x="5584839" y="4015993"/>
                  <a:pt x="5528518" y="4014398"/>
                  <a:pt x="5475787" y="3994543"/>
                </a:cubicBezTo>
                <a:cubicBezTo>
                  <a:pt x="5448461" y="3984280"/>
                  <a:pt x="5408578" y="3972789"/>
                  <a:pt x="5376427" y="3977186"/>
                </a:cubicBezTo>
                <a:cubicBezTo>
                  <a:pt x="5298173" y="3987786"/>
                  <a:pt x="5231306" y="3983731"/>
                  <a:pt x="5158711" y="3977849"/>
                </a:cubicBezTo>
                <a:cubicBezTo>
                  <a:pt x="5111928" y="3974139"/>
                  <a:pt x="5059522" y="3974442"/>
                  <a:pt x="5009625" y="3971931"/>
                </a:cubicBezTo>
                <a:cubicBezTo>
                  <a:pt x="4951287" y="3968925"/>
                  <a:pt x="4888949" y="3973666"/>
                  <a:pt x="4849941" y="3947886"/>
                </a:cubicBezTo>
                <a:cubicBezTo>
                  <a:pt x="4845543" y="3945116"/>
                  <a:pt x="4833681" y="3946241"/>
                  <a:pt x="4827520" y="3943911"/>
                </a:cubicBezTo>
                <a:cubicBezTo>
                  <a:pt x="4807945" y="3936885"/>
                  <a:pt x="4783117" y="3931364"/>
                  <a:pt x="4771814" y="3921081"/>
                </a:cubicBezTo>
                <a:cubicBezTo>
                  <a:pt x="4739115" y="3891003"/>
                  <a:pt x="4712325" y="3858949"/>
                  <a:pt x="4682399" y="3827911"/>
                </a:cubicBezTo>
                <a:cubicBezTo>
                  <a:pt x="4675987" y="3821273"/>
                  <a:pt x="4669645" y="3812548"/>
                  <a:pt x="4657971" y="3809870"/>
                </a:cubicBezTo>
                <a:cubicBezTo>
                  <a:pt x="4590588" y="3794559"/>
                  <a:pt x="4522266" y="3780327"/>
                  <a:pt x="4453288" y="3766566"/>
                </a:cubicBezTo>
                <a:cubicBezTo>
                  <a:pt x="4425551" y="3761082"/>
                  <a:pt x="4404161" y="3769423"/>
                  <a:pt x="4382131" y="3783516"/>
                </a:cubicBezTo>
                <a:cubicBezTo>
                  <a:pt x="4360738" y="3796954"/>
                  <a:pt x="4334041" y="3811525"/>
                  <a:pt x="4305858" y="3818191"/>
                </a:cubicBezTo>
                <a:cubicBezTo>
                  <a:pt x="4249453" y="3831335"/>
                  <a:pt x="4190357" y="3840900"/>
                  <a:pt x="4132173" y="3849202"/>
                </a:cubicBezTo>
                <a:cubicBezTo>
                  <a:pt x="4110399" y="3852309"/>
                  <a:pt x="4086246" y="3848957"/>
                  <a:pt x="4065132" y="3846494"/>
                </a:cubicBezTo>
                <a:cubicBezTo>
                  <a:pt x="4025130" y="3841816"/>
                  <a:pt x="3987480" y="3833214"/>
                  <a:pt x="3946286" y="3830407"/>
                </a:cubicBezTo>
                <a:cubicBezTo>
                  <a:pt x="3898481" y="3827220"/>
                  <a:pt x="3868394" y="3815462"/>
                  <a:pt x="3850960" y="3792837"/>
                </a:cubicBezTo>
                <a:cubicBezTo>
                  <a:pt x="3825028" y="3759151"/>
                  <a:pt x="3772121" y="3740642"/>
                  <a:pt x="3710981" y="3728217"/>
                </a:cubicBezTo>
                <a:cubicBezTo>
                  <a:pt x="3633314" y="3712297"/>
                  <a:pt x="3545330" y="3726172"/>
                  <a:pt x="3460521" y="3731663"/>
                </a:cubicBezTo>
                <a:cubicBezTo>
                  <a:pt x="3428049" y="3733842"/>
                  <a:pt x="3394563" y="3736542"/>
                  <a:pt x="3364418" y="3734612"/>
                </a:cubicBezTo>
                <a:cubicBezTo>
                  <a:pt x="3250133" y="3727505"/>
                  <a:pt x="3136002" y="3721509"/>
                  <a:pt x="3013997" y="3739481"/>
                </a:cubicBezTo>
                <a:cubicBezTo>
                  <a:pt x="3004006" y="3740906"/>
                  <a:pt x="2993928" y="3741779"/>
                  <a:pt x="2983805" y="3742278"/>
                </a:cubicBezTo>
                <a:cubicBezTo>
                  <a:pt x="2895979" y="3747067"/>
                  <a:pt x="2805960" y="3756890"/>
                  <a:pt x="2738094" y="3725411"/>
                </a:cubicBezTo>
                <a:cubicBezTo>
                  <a:pt x="2725615" y="3719638"/>
                  <a:pt x="2699242" y="3721135"/>
                  <a:pt x="2678828" y="3721025"/>
                </a:cubicBezTo>
                <a:cubicBezTo>
                  <a:pt x="2643514" y="3721155"/>
                  <a:pt x="2618910" y="3714659"/>
                  <a:pt x="2603910" y="3698860"/>
                </a:cubicBezTo>
                <a:cubicBezTo>
                  <a:pt x="2578519" y="3671516"/>
                  <a:pt x="2549282" y="3645289"/>
                  <a:pt x="2525978" y="3617268"/>
                </a:cubicBezTo>
                <a:cubicBezTo>
                  <a:pt x="2509762" y="3598057"/>
                  <a:pt x="2483468" y="3589913"/>
                  <a:pt x="2444032" y="3586664"/>
                </a:cubicBezTo>
                <a:cubicBezTo>
                  <a:pt x="2421927" y="3584910"/>
                  <a:pt x="2401860" y="3577011"/>
                  <a:pt x="2385112" y="3569392"/>
                </a:cubicBezTo>
                <a:cubicBezTo>
                  <a:pt x="2364860" y="3560197"/>
                  <a:pt x="2352980" y="3545842"/>
                  <a:pt x="2331129" y="3538198"/>
                </a:cubicBezTo>
                <a:cubicBezTo>
                  <a:pt x="2277762" y="3518999"/>
                  <a:pt x="2258266" y="3492136"/>
                  <a:pt x="2269566" y="3453894"/>
                </a:cubicBezTo>
                <a:cubicBezTo>
                  <a:pt x="2279659" y="3419977"/>
                  <a:pt x="2235034" y="3382914"/>
                  <a:pt x="2183419" y="3383669"/>
                </a:cubicBezTo>
                <a:cubicBezTo>
                  <a:pt x="2126349" y="3384447"/>
                  <a:pt x="2085261" y="3372185"/>
                  <a:pt x="2042813" y="3358037"/>
                </a:cubicBezTo>
                <a:cubicBezTo>
                  <a:pt x="2019099" y="3350091"/>
                  <a:pt x="1986669" y="3344900"/>
                  <a:pt x="1956288" y="3346401"/>
                </a:cubicBezTo>
                <a:cubicBezTo>
                  <a:pt x="1840886" y="3351916"/>
                  <a:pt x="1735315" y="3380383"/>
                  <a:pt x="1630190" y="3417096"/>
                </a:cubicBezTo>
                <a:cubicBezTo>
                  <a:pt x="1561494" y="3441060"/>
                  <a:pt x="1483492" y="3455965"/>
                  <a:pt x="1408608" y="3472313"/>
                </a:cubicBezTo>
                <a:cubicBezTo>
                  <a:pt x="1385284" y="3477339"/>
                  <a:pt x="1354772" y="3477918"/>
                  <a:pt x="1333449" y="3473973"/>
                </a:cubicBezTo>
                <a:cubicBezTo>
                  <a:pt x="1258677" y="3460472"/>
                  <a:pt x="1184155" y="3446180"/>
                  <a:pt x="1113854" y="3428265"/>
                </a:cubicBezTo>
                <a:cubicBezTo>
                  <a:pt x="1048427" y="3411356"/>
                  <a:pt x="977291" y="3410553"/>
                  <a:pt x="902724" y="3424024"/>
                </a:cubicBezTo>
                <a:cubicBezTo>
                  <a:pt x="848399" y="3433852"/>
                  <a:pt x="798480" y="3436253"/>
                  <a:pt x="746075" y="3436555"/>
                </a:cubicBezTo>
                <a:cubicBezTo>
                  <a:pt x="702394" y="3436745"/>
                  <a:pt x="654694" y="3439396"/>
                  <a:pt x="611517" y="3448201"/>
                </a:cubicBezTo>
                <a:cubicBezTo>
                  <a:pt x="551003" y="3460611"/>
                  <a:pt x="499904" y="3462426"/>
                  <a:pt x="448281" y="3450343"/>
                </a:cubicBezTo>
                <a:cubicBezTo>
                  <a:pt x="420771" y="3443882"/>
                  <a:pt x="386449" y="3443304"/>
                  <a:pt x="354390" y="3440702"/>
                </a:cubicBezTo>
                <a:cubicBezTo>
                  <a:pt x="305001" y="3436609"/>
                  <a:pt x="254061" y="3434435"/>
                  <a:pt x="205560" y="3428894"/>
                </a:cubicBezTo>
                <a:cubicBezTo>
                  <a:pt x="153378" y="3423121"/>
                  <a:pt x="104769" y="3411741"/>
                  <a:pt x="51784" y="3407972"/>
                </a:cubicBezTo>
                <a:lnTo>
                  <a:pt x="0" y="3398392"/>
                </a:lnTo>
                <a:close/>
              </a:path>
            </a:pathLst>
          </a:custGeom>
        </p:spPr>
      </p:pic>
      <p:pic>
        <p:nvPicPr>
          <p:cNvPr id="5" name="Content Placeholder 4" descr="Graphical user interface&#10;&#10;Description automatically generated with medium confidence">
            <a:extLst>
              <a:ext uri="{FF2B5EF4-FFF2-40B4-BE49-F238E27FC236}">
                <a16:creationId xmlns:a16="http://schemas.microsoft.com/office/drawing/2014/main" id="{FB336632-5243-0440-8575-272FBA2117FC}"/>
              </a:ext>
            </a:extLst>
          </p:cNvPr>
          <p:cNvPicPr>
            <a:picLocks noChangeAspect="1"/>
          </p:cNvPicPr>
          <p:nvPr/>
        </p:nvPicPr>
        <p:blipFill rotWithShape="1">
          <a:blip r:embed="rId4"/>
          <a:srcRect r="1" b="21975"/>
          <a:stretch/>
        </p:blipFill>
        <p:spPr>
          <a:xfrm>
            <a:off x="6191250" y="10"/>
            <a:ext cx="6000750" cy="4038328"/>
          </a:xfrm>
          <a:custGeom>
            <a:avLst/>
            <a:gdLst/>
            <a:ahLst/>
            <a:cxnLst/>
            <a:rect l="l" t="t" r="r" b="b"/>
            <a:pathLst>
              <a:path w="6000750" h="4038338">
                <a:moveTo>
                  <a:pt x="0" y="0"/>
                </a:moveTo>
                <a:lnTo>
                  <a:pt x="6000750" y="0"/>
                </a:lnTo>
                <a:lnTo>
                  <a:pt x="6000750" y="3014035"/>
                </a:lnTo>
                <a:lnTo>
                  <a:pt x="5966830" y="3028116"/>
                </a:lnTo>
                <a:cubicBezTo>
                  <a:pt x="5952443" y="3034512"/>
                  <a:pt x="5934250" y="3039750"/>
                  <a:pt x="5924081" y="3047622"/>
                </a:cubicBezTo>
                <a:cubicBezTo>
                  <a:pt x="5872250" y="3087682"/>
                  <a:pt x="5801533" y="3089841"/>
                  <a:pt x="5731624" y="3095095"/>
                </a:cubicBezTo>
                <a:cubicBezTo>
                  <a:pt x="5719354" y="3095902"/>
                  <a:pt x="5704534" y="3096694"/>
                  <a:pt x="5694549" y="3100763"/>
                </a:cubicBezTo>
                <a:cubicBezTo>
                  <a:pt x="5649454" y="3119091"/>
                  <a:pt x="5609249" y="3120675"/>
                  <a:pt x="5566282" y="3110565"/>
                </a:cubicBezTo>
                <a:cubicBezTo>
                  <a:pt x="5528993" y="3101914"/>
                  <a:pt x="5487135" y="3099578"/>
                  <a:pt x="5447800" y="3122561"/>
                </a:cubicBezTo>
                <a:cubicBezTo>
                  <a:pt x="5360376" y="3173554"/>
                  <a:pt x="5261407" y="3189562"/>
                  <a:pt x="5153053" y="3180664"/>
                </a:cubicBezTo>
                <a:cubicBezTo>
                  <a:pt x="5075663" y="3174334"/>
                  <a:pt x="5001217" y="3180991"/>
                  <a:pt x="4924781" y="3209456"/>
                </a:cubicBezTo>
                <a:cubicBezTo>
                  <a:pt x="4895391" y="3220447"/>
                  <a:pt x="4855493" y="3221608"/>
                  <a:pt x="4820364" y="3228131"/>
                </a:cubicBezTo>
                <a:cubicBezTo>
                  <a:pt x="4800480" y="3231723"/>
                  <a:pt x="4778372" y="3235065"/>
                  <a:pt x="4761902" y="3242137"/>
                </a:cubicBezTo>
                <a:cubicBezTo>
                  <a:pt x="4717897" y="3260500"/>
                  <a:pt x="4677587" y="3281733"/>
                  <a:pt x="4633202" y="3299962"/>
                </a:cubicBezTo>
                <a:cubicBezTo>
                  <a:pt x="4611860" y="3308671"/>
                  <a:pt x="4585870" y="3315400"/>
                  <a:pt x="4560907" y="3319152"/>
                </a:cubicBezTo>
                <a:cubicBezTo>
                  <a:pt x="4487147" y="3330619"/>
                  <a:pt x="4413256" y="3341162"/>
                  <a:pt x="4339486" y="3349988"/>
                </a:cubicBezTo>
                <a:cubicBezTo>
                  <a:pt x="4217749" y="3364712"/>
                  <a:pt x="4094519" y="3381727"/>
                  <a:pt x="3999196" y="3339060"/>
                </a:cubicBezTo>
                <a:cubicBezTo>
                  <a:pt x="3991419" y="3335638"/>
                  <a:pt x="3975703" y="3335236"/>
                  <a:pt x="3963458" y="3336228"/>
                </a:cubicBezTo>
                <a:cubicBezTo>
                  <a:pt x="3906915" y="3340709"/>
                  <a:pt x="3849392" y="3348538"/>
                  <a:pt x="3793244" y="3350695"/>
                </a:cubicBezTo>
                <a:cubicBezTo>
                  <a:pt x="3748320" y="3352384"/>
                  <a:pt x="3711764" y="3359110"/>
                  <a:pt x="3680534" y="3380182"/>
                </a:cubicBezTo>
                <a:cubicBezTo>
                  <a:pt x="3639690" y="3407913"/>
                  <a:pt x="3587939" y="3428136"/>
                  <a:pt x="3528420" y="3429642"/>
                </a:cubicBezTo>
                <a:cubicBezTo>
                  <a:pt x="3468933" y="3431332"/>
                  <a:pt x="3432439" y="3451266"/>
                  <a:pt x="3391383" y="3472419"/>
                </a:cubicBezTo>
                <a:cubicBezTo>
                  <a:pt x="3361528" y="3487818"/>
                  <a:pt x="3327785" y="3506605"/>
                  <a:pt x="3292964" y="3512706"/>
                </a:cubicBezTo>
                <a:cubicBezTo>
                  <a:pt x="3214060" y="3526418"/>
                  <a:pt x="3151318" y="3574267"/>
                  <a:pt x="3062201" y="3564890"/>
                </a:cubicBezTo>
                <a:cubicBezTo>
                  <a:pt x="3056279" y="3564225"/>
                  <a:pt x="3046456" y="3569403"/>
                  <a:pt x="3038377" y="3571499"/>
                </a:cubicBezTo>
                <a:cubicBezTo>
                  <a:pt x="2973700" y="3587903"/>
                  <a:pt x="2910969" y="3589865"/>
                  <a:pt x="2859478" y="3573610"/>
                </a:cubicBezTo>
                <a:cubicBezTo>
                  <a:pt x="2791993" y="3552460"/>
                  <a:pt x="2721606" y="3559482"/>
                  <a:pt x="2645189" y="3580393"/>
                </a:cubicBezTo>
                <a:cubicBezTo>
                  <a:pt x="2620649" y="3587104"/>
                  <a:pt x="2595977" y="3592890"/>
                  <a:pt x="2571005" y="3599095"/>
                </a:cubicBezTo>
                <a:cubicBezTo>
                  <a:pt x="2537264" y="3607686"/>
                  <a:pt x="2503192" y="3616514"/>
                  <a:pt x="2469455" y="3625104"/>
                </a:cubicBezTo>
                <a:cubicBezTo>
                  <a:pt x="2436782" y="3633542"/>
                  <a:pt x="2400912" y="3645078"/>
                  <a:pt x="2372944" y="3632831"/>
                </a:cubicBezTo>
                <a:cubicBezTo>
                  <a:pt x="2348857" y="3622294"/>
                  <a:pt x="2333335" y="3625831"/>
                  <a:pt x="2314679" y="3640577"/>
                </a:cubicBezTo>
                <a:cubicBezTo>
                  <a:pt x="2249913" y="3692113"/>
                  <a:pt x="2167939" y="3730244"/>
                  <a:pt x="2058974" y="3747677"/>
                </a:cubicBezTo>
                <a:cubicBezTo>
                  <a:pt x="2036537" y="3751257"/>
                  <a:pt x="2014061" y="3757106"/>
                  <a:pt x="1992327" y="3763040"/>
                </a:cubicBezTo>
                <a:cubicBezTo>
                  <a:pt x="1978998" y="3766641"/>
                  <a:pt x="1962841" y="3770835"/>
                  <a:pt x="1955347" y="3777003"/>
                </a:cubicBezTo>
                <a:cubicBezTo>
                  <a:pt x="1896888" y="3824240"/>
                  <a:pt x="1821061" y="3862060"/>
                  <a:pt x="1737354" y="3895718"/>
                </a:cubicBezTo>
                <a:cubicBezTo>
                  <a:pt x="1707383" y="3907735"/>
                  <a:pt x="1675266" y="3920058"/>
                  <a:pt x="1642029" y="3927066"/>
                </a:cubicBezTo>
                <a:cubicBezTo>
                  <a:pt x="1607367" y="3934277"/>
                  <a:pt x="1570070" y="3935822"/>
                  <a:pt x="1534084" y="3938879"/>
                </a:cubicBezTo>
                <a:cubicBezTo>
                  <a:pt x="1512864" y="3940775"/>
                  <a:pt x="1488617" y="3944422"/>
                  <a:pt x="1471073" y="3941450"/>
                </a:cubicBezTo>
                <a:cubicBezTo>
                  <a:pt x="1415484" y="3932199"/>
                  <a:pt x="1361493" y="3921398"/>
                  <a:pt x="1309076" y="3908861"/>
                </a:cubicBezTo>
                <a:cubicBezTo>
                  <a:pt x="1264195" y="3898081"/>
                  <a:pt x="1255284" y="3896899"/>
                  <a:pt x="1221530" y="3923241"/>
                </a:cubicBezTo>
                <a:cubicBezTo>
                  <a:pt x="1186779" y="3950290"/>
                  <a:pt x="1141270" y="3968301"/>
                  <a:pt x="1089816" y="3980362"/>
                </a:cubicBezTo>
                <a:cubicBezTo>
                  <a:pt x="1008387" y="3999344"/>
                  <a:pt x="926086" y="4017317"/>
                  <a:pt x="843417" y="4032700"/>
                </a:cubicBezTo>
                <a:cubicBezTo>
                  <a:pt x="768546" y="4046592"/>
                  <a:pt x="730065" y="4034711"/>
                  <a:pt x="709553" y="3998175"/>
                </a:cubicBezTo>
                <a:cubicBezTo>
                  <a:pt x="697923" y="3977931"/>
                  <a:pt x="683529" y="3956192"/>
                  <a:pt x="637024" y="3956976"/>
                </a:cubicBezTo>
                <a:cubicBezTo>
                  <a:pt x="561096" y="3958367"/>
                  <a:pt x="483055" y="3965348"/>
                  <a:pt x="439818" y="3925257"/>
                </a:cubicBezTo>
                <a:cubicBezTo>
                  <a:pt x="420898" y="3938151"/>
                  <a:pt x="409248" y="3945856"/>
                  <a:pt x="397954" y="3953509"/>
                </a:cubicBezTo>
                <a:cubicBezTo>
                  <a:pt x="366752" y="3974766"/>
                  <a:pt x="298150" y="3991730"/>
                  <a:pt x="260774" y="3982524"/>
                </a:cubicBezTo>
                <a:cubicBezTo>
                  <a:pt x="205702" y="3969233"/>
                  <a:pt x="158421" y="3979944"/>
                  <a:pt x="110748" y="4003173"/>
                </a:cubicBezTo>
                <a:cubicBezTo>
                  <a:pt x="90816" y="4012815"/>
                  <a:pt x="69989" y="4020495"/>
                  <a:pt x="48615" y="4026612"/>
                </a:cubicBezTo>
                <a:lnTo>
                  <a:pt x="0" y="4037066"/>
                </a:lnTo>
                <a:close/>
              </a:path>
            </a:pathLst>
          </a:custGeom>
        </p:spPr>
      </p:pic>
      <p:sp>
        <p:nvSpPr>
          <p:cNvPr id="19" name="Freeform: Shape 18">
            <a:extLst>
              <a:ext uri="{FF2B5EF4-FFF2-40B4-BE49-F238E27FC236}">
                <a16:creationId xmlns:a16="http://schemas.microsoft.com/office/drawing/2014/main" id="{71811820-403F-4D93-B710-D7F182DEC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1A8673D-5FEF-402F-8864-988FBAF8C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4035"/>
            <a:ext cx="12192000" cy="1203824"/>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3746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oin.wav"/>
          </p:stSnd>
        </p:sndAc>
      </p:transition>
    </mc:Choice>
    <mc:Fallback xmlns="">
      <p:transition spd="slow">
        <p:fade/>
        <p:sndAc>
          <p:stSnd>
            <p:snd r:embed="rId6" name="coin.wav"/>
          </p:stSnd>
        </p:sndAc>
      </p:transition>
    </mc:Fallback>
  </mc:AlternateContent>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736</TotalTime>
  <Words>249</Words>
  <Application>Microsoft Macintosh PowerPoint</Application>
  <PresentationFormat>Widescreen</PresentationFormat>
  <Paragraphs>12</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Arial Nova Cond</vt:lpstr>
      <vt:lpstr>Impact</vt:lpstr>
      <vt:lpstr>TornVTI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Ποιοι είναι οι βασικοί χαρακτήρες;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Ποιος αφηγηματικός τρόπος δεσπόζει και τι προσδίδει στο κείμενο;</vt:lpstr>
      <vt:lpstr>Στο αφήγημα δεσπόζει ο διάλογος.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PANAGIOTIS THEODORIS</dc:creator>
  <cp:lastModifiedBy>PANAGIOTIS THEODORIS</cp:lastModifiedBy>
  <cp:revision>3</cp:revision>
  <dcterms:created xsi:type="dcterms:W3CDTF">2021-01-14T21:50:52Z</dcterms:created>
  <dcterms:modified xsi:type="dcterms:W3CDTF">2021-01-15T19:32:04Z</dcterms:modified>
</cp:coreProperties>
</file>