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7620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Προσαρμογή</PresentationFormat>
  <Paragraphs>0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officegen</dc:creator>
  <cp:lastModifiedBy>Damianos Maniatakos</cp:lastModifiedBy>
  <cp:revision>3</cp:revision>
  <dcterms:created xsi:type="dcterms:W3CDTF">2020-03-31T07:18:36Z</dcterms:created>
  <dcterms:modified xsi:type="dcterms:W3CDTF">2020-04-01T04:01:44Z</dcterms:modified>
</cp:coreProperties>
</file>