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3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89" d="100"/>
          <a:sy n="89" d="100"/>
        </p:scale>
        <p:origin x="177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A4BA27-3EC0-44AB-84E3-F44CA50C2051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l-GR"/>
        </a:p>
      </dgm:t>
    </dgm:pt>
    <dgm:pt modelId="{B057EA45-F4BD-42D2-8CBF-17D8E835EDCE}">
      <dgm:prSet phldrT="[Κείμενο]" custT="1"/>
      <dgm:spPr/>
      <dgm:t>
        <a:bodyPr/>
        <a:lstStyle/>
        <a:p>
          <a:r>
            <a:rPr lang="el-GR" sz="1600" b="1" dirty="0">
              <a:solidFill>
                <a:srgbClr val="C00000"/>
              </a:solidFill>
            </a:rPr>
            <a:t>Οργάνωση πάρτι</a:t>
          </a:r>
        </a:p>
      </dgm:t>
    </dgm:pt>
    <dgm:pt modelId="{1A915EF7-E29B-4CA8-B31F-E5D946C21367}" type="parTrans" cxnId="{03651A14-6388-45D4-809F-AA450BAB414B}">
      <dgm:prSet/>
      <dgm:spPr/>
      <dgm:t>
        <a:bodyPr/>
        <a:lstStyle/>
        <a:p>
          <a:endParaRPr lang="el-GR"/>
        </a:p>
      </dgm:t>
    </dgm:pt>
    <dgm:pt modelId="{EB38B84C-B2F9-45BE-BF70-24C02E149239}" type="sibTrans" cxnId="{03651A14-6388-45D4-809F-AA450BAB414B}">
      <dgm:prSet/>
      <dgm:spPr/>
      <dgm:t>
        <a:bodyPr/>
        <a:lstStyle/>
        <a:p>
          <a:endParaRPr lang="el-GR"/>
        </a:p>
      </dgm:t>
    </dgm:pt>
    <dgm:pt modelId="{7B447F5F-ED1B-495D-87EC-0DF89B73F9F5}">
      <dgm:prSet phldrT="[Κείμενο]" custT="1"/>
      <dgm:spPr/>
      <dgm:t>
        <a:bodyPr/>
        <a:lstStyle/>
        <a:p>
          <a:r>
            <a:rPr lang="el-GR" sz="1600" b="1" dirty="0">
              <a:solidFill>
                <a:srgbClr val="0070C0"/>
              </a:solidFill>
            </a:rPr>
            <a:t>Τρόφιμα</a:t>
          </a:r>
        </a:p>
      </dgm:t>
    </dgm:pt>
    <dgm:pt modelId="{D914014B-BBEE-4AEE-8710-A7C77D608B53}" type="parTrans" cxnId="{0B506D33-2737-4E6C-8688-F9356EA7C13D}">
      <dgm:prSet/>
      <dgm:spPr/>
      <dgm:t>
        <a:bodyPr/>
        <a:lstStyle/>
        <a:p>
          <a:endParaRPr lang="el-GR"/>
        </a:p>
      </dgm:t>
    </dgm:pt>
    <dgm:pt modelId="{ACB0CC9E-0DC1-4B6D-AA38-B84015626FB5}" type="sibTrans" cxnId="{0B506D33-2737-4E6C-8688-F9356EA7C13D}">
      <dgm:prSet/>
      <dgm:spPr/>
      <dgm:t>
        <a:bodyPr/>
        <a:lstStyle/>
        <a:p>
          <a:endParaRPr lang="el-GR"/>
        </a:p>
      </dgm:t>
    </dgm:pt>
    <dgm:pt modelId="{BF796266-99A6-4E29-895F-A44F60B9EA4E}">
      <dgm:prSet phldrT="[Κείμενο]" custT="1"/>
      <dgm:spPr/>
      <dgm:t>
        <a:bodyPr/>
        <a:lstStyle/>
        <a:p>
          <a:r>
            <a:rPr lang="el-GR" sz="1600" b="1" dirty="0">
              <a:solidFill>
                <a:schemeClr val="tx1">
                  <a:lumMod val="90000"/>
                  <a:lumOff val="10000"/>
                </a:schemeClr>
              </a:solidFill>
            </a:rPr>
            <a:t>Φαγητά</a:t>
          </a:r>
        </a:p>
      </dgm:t>
    </dgm:pt>
    <dgm:pt modelId="{E6BBB1EA-7C26-47A8-907C-FE22BED106DB}" type="parTrans" cxnId="{BAF9FFD3-4942-447B-8A48-9273C6F1AEC9}">
      <dgm:prSet/>
      <dgm:spPr/>
      <dgm:t>
        <a:bodyPr/>
        <a:lstStyle/>
        <a:p>
          <a:endParaRPr lang="el-GR"/>
        </a:p>
      </dgm:t>
    </dgm:pt>
    <dgm:pt modelId="{30CE679A-9F59-4466-93C2-C15C730C65A3}" type="sibTrans" cxnId="{BAF9FFD3-4942-447B-8A48-9273C6F1AEC9}">
      <dgm:prSet/>
      <dgm:spPr/>
      <dgm:t>
        <a:bodyPr/>
        <a:lstStyle/>
        <a:p>
          <a:endParaRPr lang="el-GR"/>
        </a:p>
      </dgm:t>
    </dgm:pt>
    <dgm:pt modelId="{60D9A032-29CF-4C92-8AD6-6171F40782EC}">
      <dgm:prSet phldrT="[Κείμενο]" custT="1"/>
      <dgm:spPr/>
      <dgm:t>
        <a:bodyPr/>
        <a:lstStyle/>
        <a:p>
          <a:r>
            <a:rPr lang="el-GR" sz="1600" b="1" dirty="0">
              <a:solidFill>
                <a:schemeClr val="tx1">
                  <a:lumMod val="90000"/>
                  <a:lumOff val="10000"/>
                </a:schemeClr>
              </a:solidFill>
            </a:rPr>
            <a:t>Ποτά</a:t>
          </a:r>
        </a:p>
      </dgm:t>
    </dgm:pt>
    <dgm:pt modelId="{3BFA2904-E016-4F2F-B539-352D02B0EE00}" type="parTrans" cxnId="{5E765D46-5CC7-4AE9-9208-9DE7F73CBC08}">
      <dgm:prSet/>
      <dgm:spPr/>
      <dgm:t>
        <a:bodyPr/>
        <a:lstStyle/>
        <a:p>
          <a:endParaRPr lang="el-GR"/>
        </a:p>
      </dgm:t>
    </dgm:pt>
    <dgm:pt modelId="{4FD88706-F8B9-4E58-8416-FCC106BC17EE}" type="sibTrans" cxnId="{5E765D46-5CC7-4AE9-9208-9DE7F73CBC08}">
      <dgm:prSet/>
      <dgm:spPr/>
      <dgm:t>
        <a:bodyPr/>
        <a:lstStyle/>
        <a:p>
          <a:endParaRPr lang="el-GR"/>
        </a:p>
      </dgm:t>
    </dgm:pt>
    <dgm:pt modelId="{2EF637A8-36AE-4F8D-AACB-70CAFC862BCE}">
      <dgm:prSet phldrT="[Κείμενο]" custT="1"/>
      <dgm:spPr/>
      <dgm:t>
        <a:bodyPr/>
        <a:lstStyle/>
        <a:p>
          <a:r>
            <a:rPr lang="el-GR" sz="1600" b="1" dirty="0">
              <a:solidFill>
                <a:srgbClr val="0070C0"/>
              </a:solidFill>
            </a:rPr>
            <a:t>Προσκλήσεις</a:t>
          </a:r>
        </a:p>
      </dgm:t>
    </dgm:pt>
    <dgm:pt modelId="{8397CF66-60F3-474A-9BC7-9AC413A5E0BD}" type="parTrans" cxnId="{CAAB7C49-9789-484F-9870-3F9C06ECFC35}">
      <dgm:prSet/>
      <dgm:spPr/>
      <dgm:t>
        <a:bodyPr/>
        <a:lstStyle/>
        <a:p>
          <a:endParaRPr lang="el-GR"/>
        </a:p>
      </dgm:t>
    </dgm:pt>
    <dgm:pt modelId="{CD818C1B-87BA-41F1-9610-DCAA427F8340}" type="sibTrans" cxnId="{CAAB7C49-9789-484F-9870-3F9C06ECFC35}">
      <dgm:prSet/>
      <dgm:spPr/>
      <dgm:t>
        <a:bodyPr/>
        <a:lstStyle/>
        <a:p>
          <a:endParaRPr lang="el-GR"/>
        </a:p>
      </dgm:t>
    </dgm:pt>
    <dgm:pt modelId="{1B0FAF55-1AA0-4C84-800B-B3DDA632D30F}">
      <dgm:prSet custT="1"/>
      <dgm:spPr/>
      <dgm:t>
        <a:bodyPr/>
        <a:lstStyle/>
        <a:p>
          <a:r>
            <a:rPr lang="el-GR" sz="1600" b="1" dirty="0">
              <a:solidFill>
                <a:srgbClr val="0070C0"/>
              </a:solidFill>
            </a:rPr>
            <a:t>Διακόσμηση</a:t>
          </a:r>
        </a:p>
      </dgm:t>
    </dgm:pt>
    <dgm:pt modelId="{78329FFA-61CD-4143-B2FF-F35058B93D68}" type="parTrans" cxnId="{4D71A5B3-6F99-40DC-8011-08BC32CA02FD}">
      <dgm:prSet/>
      <dgm:spPr/>
      <dgm:t>
        <a:bodyPr/>
        <a:lstStyle/>
        <a:p>
          <a:endParaRPr lang="el-GR"/>
        </a:p>
      </dgm:t>
    </dgm:pt>
    <dgm:pt modelId="{6C460A7A-F7A5-4820-983A-11F67EE82B01}" type="sibTrans" cxnId="{4D71A5B3-6F99-40DC-8011-08BC32CA02FD}">
      <dgm:prSet/>
      <dgm:spPr/>
      <dgm:t>
        <a:bodyPr/>
        <a:lstStyle/>
        <a:p>
          <a:endParaRPr lang="el-GR"/>
        </a:p>
      </dgm:t>
    </dgm:pt>
    <dgm:pt modelId="{C4EC6C8F-07E5-497D-941F-777491553D40}">
      <dgm:prSet custT="1"/>
      <dgm:spPr/>
      <dgm:t>
        <a:bodyPr/>
        <a:lstStyle/>
        <a:p>
          <a:r>
            <a:rPr lang="el-GR" sz="1600" b="1" dirty="0">
              <a:solidFill>
                <a:srgbClr val="0070C0"/>
              </a:solidFill>
            </a:rPr>
            <a:t>Μουσική</a:t>
          </a:r>
        </a:p>
      </dgm:t>
    </dgm:pt>
    <dgm:pt modelId="{32DE9670-74C2-4DDB-9339-2CA8D230F4E4}" type="parTrans" cxnId="{BD3D8928-4963-421E-9134-28B4191263F5}">
      <dgm:prSet/>
      <dgm:spPr/>
      <dgm:t>
        <a:bodyPr/>
        <a:lstStyle/>
        <a:p>
          <a:endParaRPr lang="el-GR"/>
        </a:p>
      </dgm:t>
    </dgm:pt>
    <dgm:pt modelId="{E8B36F87-9DD7-4AB3-8256-2B6ECCC6E79F}" type="sibTrans" cxnId="{BD3D8928-4963-421E-9134-28B4191263F5}">
      <dgm:prSet/>
      <dgm:spPr/>
      <dgm:t>
        <a:bodyPr/>
        <a:lstStyle/>
        <a:p>
          <a:endParaRPr lang="el-GR"/>
        </a:p>
      </dgm:t>
    </dgm:pt>
    <dgm:pt modelId="{766234F7-6B92-4355-98D2-00E000221FB3}">
      <dgm:prSet custT="1"/>
      <dgm:spPr/>
      <dgm:t>
        <a:bodyPr/>
        <a:lstStyle/>
        <a:p>
          <a:r>
            <a:rPr lang="el-GR" sz="1600" b="1" dirty="0">
              <a:solidFill>
                <a:schemeClr val="tx1">
                  <a:lumMod val="90000"/>
                  <a:lumOff val="10000"/>
                </a:schemeClr>
              </a:solidFill>
            </a:rPr>
            <a:t>Φώτα</a:t>
          </a:r>
        </a:p>
      </dgm:t>
    </dgm:pt>
    <dgm:pt modelId="{E68DB53D-C090-45BA-99AA-61C257690315}" type="parTrans" cxnId="{EF74A48F-9270-4B09-A0C9-4509A3DD4C63}">
      <dgm:prSet/>
      <dgm:spPr/>
      <dgm:t>
        <a:bodyPr/>
        <a:lstStyle/>
        <a:p>
          <a:endParaRPr lang="el-GR"/>
        </a:p>
      </dgm:t>
    </dgm:pt>
    <dgm:pt modelId="{22ACED47-5588-42C1-923F-FC61795A5E36}" type="sibTrans" cxnId="{EF74A48F-9270-4B09-A0C9-4509A3DD4C63}">
      <dgm:prSet/>
      <dgm:spPr/>
      <dgm:t>
        <a:bodyPr/>
        <a:lstStyle/>
        <a:p>
          <a:endParaRPr lang="el-GR"/>
        </a:p>
      </dgm:t>
    </dgm:pt>
    <dgm:pt modelId="{8C902C53-DC9A-456D-A5DD-40A10CD55D27}">
      <dgm:prSet custT="1"/>
      <dgm:spPr/>
      <dgm:t>
        <a:bodyPr/>
        <a:lstStyle/>
        <a:p>
          <a:r>
            <a:rPr lang="el-GR" sz="1600" b="1" dirty="0">
              <a:solidFill>
                <a:schemeClr val="tx1">
                  <a:lumMod val="90000"/>
                  <a:lumOff val="10000"/>
                </a:schemeClr>
              </a:solidFill>
            </a:rPr>
            <a:t>Μπαλόνια</a:t>
          </a:r>
        </a:p>
      </dgm:t>
    </dgm:pt>
    <dgm:pt modelId="{C363F512-FB4D-4377-B1EC-EDF8A9B55238}" type="parTrans" cxnId="{AF234A1B-1E85-4704-8077-D98E3A93AFC6}">
      <dgm:prSet/>
      <dgm:spPr/>
      <dgm:t>
        <a:bodyPr/>
        <a:lstStyle/>
        <a:p>
          <a:endParaRPr lang="el-GR"/>
        </a:p>
      </dgm:t>
    </dgm:pt>
    <dgm:pt modelId="{C964A667-78F4-4AE0-A57E-2F386F86829C}" type="sibTrans" cxnId="{AF234A1B-1E85-4704-8077-D98E3A93AFC6}">
      <dgm:prSet/>
      <dgm:spPr/>
      <dgm:t>
        <a:bodyPr/>
        <a:lstStyle/>
        <a:p>
          <a:endParaRPr lang="el-GR"/>
        </a:p>
      </dgm:t>
    </dgm:pt>
    <dgm:pt modelId="{B52FC8BD-E3D5-4422-810B-CF2D6E9B06E0}" type="pres">
      <dgm:prSet presAssocID="{74A4BA27-3EC0-44AB-84E3-F44CA50C205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42CBD98-8B49-48BA-BD37-F3599FB25828}" type="pres">
      <dgm:prSet presAssocID="{B057EA45-F4BD-42D2-8CBF-17D8E835EDCE}" presName="hierRoot1" presStyleCnt="0"/>
      <dgm:spPr/>
    </dgm:pt>
    <dgm:pt modelId="{1380C6B3-6F82-45A3-A85D-8838BE4979BC}" type="pres">
      <dgm:prSet presAssocID="{B057EA45-F4BD-42D2-8CBF-17D8E835EDCE}" presName="composite" presStyleCnt="0"/>
      <dgm:spPr/>
    </dgm:pt>
    <dgm:pt modelId="{C515EB4C-455D-491F-8930-1E7A275925A2}" type="pres">
      <dgm:prSet presAssocID="{B057EA45-F4BD-42D2-8CBF-17D8E835EDCE}" presName="background" presStyleLbl="node0" presStyleIdx="0" presStyleCnt="1"/>
      <dgm:spPr/>
    </dgm:pt>
    <dgm:pt modelId="{E476A53E-5330-4BF7-BB14-9F7BE951AFF2}" type="pres">
      <dgm:prSet presAssocID="{B057EA45-F4BD-42D2-8CBF-17D8E835EDCE}" presName="text" presStyleLbl="fgAcc0" presStyleIdx="0" presStyleCnt="1" custScaleY="72301">
        <dgm:presLayoutVars>
          <dgm:chPref val="3"/>
        </dgm:presLayoutVars>
      </dgm:prSet>
      <dgm:spPr/>
    </dgm:pt>
    <dgm:pt modelId="{2684E538-CB68-422C-8D4F-6DE99E5CBA3B}" type="pres">
      <dgm:prSet presAssocID="{B057EA45-F4BD-42D2-8CBF-17D8E835EDCE}" presName="hierChild2" presStyleCnt="0"/>
      <dgm:spPr/>
    </dgm:pt>
    <dgm:pt modelId="{BA35E7A9-D26F-420A-B281-F2DBC2081F54}" type="pres">
      <dgm:prSet presAssocID="{D914014B-BBEE-4AEE-8710-A7C77D608B53}" presName="Name10" presStyleLbl="parChTrans1D2" presStyleIdx="0" presStyleCnt="4"/>
      <dgm:spPr/>
    </dgm:pt>
    <dgm:pt modelId="{60A62656-D7CF-45FC-B11F-A7450D5A8114}" type="pres">
      <dgm:prSet presAssocID="{7B447F5F-ED1B-495D-87EC-0DF89B73F9F5}" presName="hierRoot2" presStyleCnt="0"/>
      <dgm:spPr/>
    </dgm:pt>
    <dgm:pt modelId="{6D665FD5-3374-4889-82F5-03BB829DC65A}" type="pres">
      <dgm:prSet presAssocID="{7B447F5F-ED1B-495D-87EC-0DF89B73F9F5}" presName="composite2" presStyleCnt="0"/>
      <dgm:spPr/>
    </dgm:pt>
    <dgm:pt modelId="{753F2BD0-F3B4-4EFC-8D7B-1982ACBD16CC}" type="pres">
      <dgm:prSet presAssocID="{7B447F5F-ED1B-495D-87EC-0DF89B73F9F5}" presName="background2" presStyleLbl="node2" presStyleIdx="0" presStyleCnt="4"/>
      <dgm:spPr/>
    </dgm:pt>
    <dgm:pt modelId="{A05BB7E9-CEAC-42E9-A488-3BBDEDC1343F}" type="pres">
      <dgm:prSet presAssocID="{7B447F5F-ED1B-495D-87EC-0DF89B73F9F5}" presName="text2" presStyleLbl="fgAcc2" presStyleIdx="0" presStyleCnt="4" custScaleX="114785" custScaleY="67494">
        <dgm:presLayoutVars>
          <dgm:chPref val="3"/>
        </dgm:presLayoutVars>
      </dgm:prSet>
      <dgm:spPr/>
    </dgm:pt>
    <dgm:pt modelId="{F3B8CE19-C308-4C13-8C7E-2173FC4CD889}" type="pres">
      <dgm:prSet presAssocID="{7B447F5F-ED1B-495D-87EC-0DF89B73F9F5}" presName="hierChild3" presStyleCnt="0"/>
      <dgm:spPr/>
    </dgm:pt>
    <dgm:pt modelId="{7FE3B74C-32D5-48C1-AAA8-ACCC98EFD44E}" type="pres">
      <dgm:prSet presAssocID="{E6BBB1EA-7C26-47A8-907C-FE22BED106DB}" presName="Name17" presStyleLbl="parChTrans1D3" presStyleIdx="0" presStyleCnt="4"/>
      <dgm:spPr/>
    </dgm:pt>
    <dgm:pt modelId="{298F732A-B6EF-41CB-BB61-27210A90B0E2}" type="pres">
      <dgm:prSet presAssocID="{BF796266-99A6-4E29-895F-A44F60B9EA4E}" presName="hierRoot3" presStyleCnt="0"/>
      <dgm:spPr/>
    </dgm:pt>
    <dgm:pt modelId="{AF485B1E-664E-4A77-912F-657EABD2A392}" type="pres">
      <dgm:prSet presAssocID="{BF796266-99A6-4E29-895F-A44F60B9EA4E}" presName="composite3" presStyleCnt="0"/>
      <dgm:spPr/>
    </dgm:pt>
    <dgm:pt modelId="{72475E14-DDA2-4FC6-9C50-95CBB85D5534}" type="pres">
      <dgm:prSet presAssocID="{BF796266-99A6-4E29-895F-A44F60B9EA4E}" presName="background3" presStyleLbl="node3" presStyleIdx="0" presStyleCnt="4"/>
      <dgm:spPr/>
    </dgm:pt>
    <dgm:pt modelId="{0274755D-EEAA-44AA-A108-D58302717437}" type="pres">
      <dgm:prSet presAssocID="{BF796266-99A6-4E29-895F-A44F60B9EA4E}" presName="text3" presStyleLbl="fgAcc3" presStyleIdx="0" presStyleCnt="4" custScaleX="67264" custScaleY="71135">
        <dgm:presLayoutVars>
          <dgm:chPref val="3"/>
        </dgm:presLayoutVars>
      </dgm:prSet>
      <dgm:spPr/>
    </dgm:pt>
    <dgm:pt modelId="{DF6DFDEB-F651-450A-9A92-CB23CA569B36}" type="pres">
      <dgm:prSet presAssocID="{BF796266-99A6-4E29-895F-A44F60B9EA4E}" presName="hierChild4" presStyleCnt="0"/>
      <dgm:spPr/>
    </dgm:pt>
    <dgm:pt modelId="{2AB6489E-BE09-4F54-B586-EE72B81EA3F3}" type="pres">
      <dgm:prSet presAssocID="{3BFA2904-E016-4F2F-B539-352D02B0EE00}" presName="Name17" presStyleLbl="parChTrans1D3" presStyleIdx="1" presStyleCnt="4"/>
      <dgm:spPr/>
    </dgm:pt>
    <dgm:pt modelId="{56CFCED8-F6C2-45AA-8928-C46B88CF268F}" type="pres">
      <dgm:prSet presAssocID="{60D9A032-29CF-4C92-8AD6-6171F40782EC}" presName="hierRoot3" presStyleCnt="0"/>
      <dgm:spPr/>
    </dgm:pt>
    <dgm:pt modelId="{D842AF41-836A-47CB-A140-5CC9224F9ACB}" type="pres">
      <dgm:prSet presAssocID="{60D9A032-29CF-4C92-8AD6-6171F40782EC}" presName="composite3" presStyleCnt="0"/>
      <dgm:spPr/>
    </dgm:pt>
    <dgm:pt modelId="{8FD9C0CC-AF4C-44AA-AACA-64C9213C81F2}" type="pres">
      <dgm:prSet presAssocID="{60D9A032-29CF-4C92-8AD6-6171F40782EC}" presName="background3" presStyleLbl="node3" presStyleIdx="1" presStyleCnt="4"/>
      <dgm:spPr/>
    </dgm:pt>
    <dgm:pt modelId="{7320E88C-289B-4A91-BED7-32923BC3200E}" type="pres">
      <dgm:prSet presAssocID="{60D9A032-29CF-4C92-8AD6-6171F40782EC}" presName="text3" presStyleLbl="fgAcc3" presStyleIdx="1" presStyleCnt="4" custScaleX="66099" custScaleY="71135">
        <dgm:presLayoutVars>
          <dgm:chPref val="3"/>
        </dgm:presLayoutVars>
      </dgm:prSet>
      <dgm:spPr/>
    </dgm:pt>
    <dgm:pt modelId="{7805E60E-F617-4C7D-9A32-B5935BBA8B6A}" type="pres">
      <dgm:prSet presAssocID="{60D9A032-29CF-4C92-8AD6-6171F40782EC}" presName="hierChild4" presStyleCnt="0"/>
      <dgm:spPr/>
    </dgm:pt>
    <dgm:pt modelId="{ECB1D47B-D853-4722-AB40-BCECF6C07AD2}" type="pres">
      <dgm:prSet presAssocID="{32DE9670-74C2-4DDB-9339-2CA8D230F4E4}" presName="Name10" presStyleLbl="parChTrans1D2" presStyleIdx="1" presStyleCnt="4"/>
      <dgm:spPr/>
    </dgm:pt>
    <dgm:pt modelId="{041F229E-E41A-410D-9D64-7FCB26BD77D8}" type="pres">
      <dgm:prSet presAssocID="{C4EC6C8F-07E5-497D-941F-777491553D40}" presName="hierRoot2" presStyleCnt="0"/>
      <dgm:spPr/>
    </dgm:pt>
    <dgm:pt modelId="{06217B87-884F-4778-9570-F46D0641BF0C}" type="pres">
      <dgm:prSet presAssocID="{C4EC6C8F-07E5-497D-941F-777491553D40}" presName="composite2" presStyleCnt="0"/>
      <dgm:spPr/>
    </dgm:pt>
    <dgm:pt modelId="{8EEC1AE0-917B-4840-81A7-05ACE10C70DE}" type="pres">
      <dgm:prSet presAssocID="{C4EC6C8F-07E5-497D-941F-777491553D40}" presName="background2" presStyleLbl="node2" presStyleIdx="1" presStyleCnt="4"/>
      <dgm:spPr/>
    </dgm:pt>
    <dgm:pt modelId="{32FC3B36-9F4F-437E-BFC2-553D045A290A}" type="pres">
      <dgm:prSet presAssocID="{C4EC6C8F-07E5-497D-941F-777491553D40}" presName="text2" presStyleLbl="fgAcc2" presStyleIdx="1" presStyleCnt="4" custScaleX="88026" custScaleY="67494">
        <dgm:presLayoutVars>
          <dgm:chPref val="3"/>
        </dgm:presLayoutVars>
      </dgm:prSet>
      <dgm:spPr/>
    </dgm:pt>
    <dgm:pt modelId="{DB7E7F0C-31FE-434C-9EDC-A2FE87AB3904}" type="pres">
      <dgm:prSet presAssocID="{C4EC6C8F-07E5-497D-941F-777491553D40}" presName="hierChild3" presStyleCnt="0"/>
      <dgm:spPr/>
    </dgm:pt>
    <dgm:pt modelId="{1B451554-ACAE-40BD-9486-99CF504F7559}" type="pres">
      <dgm:prSet presAssocID="{78329FFA-61CD-4143-B2FF-F35058B93D68}" presName="Name10" presStyleLbl="parChTrans1D2" presStyleIdx="2" presStyleCnt="4"/>
      <dgm:spPr/>
    </dgm:pt>
    <dgm:pt modelId="{7832BF9A-C593-488B-9B3E-337771F857A8}" type="pres">
      <dgm:prSet presAssocID="{1B0FAF55-1AA0-4C84-800B-B3DDA632D30F}" presName="hierRoot2" presStyleCnt="0"/>
      <dgm:spPr/>
    </dgm:pt>
    <dgm:pt modelId="{60191536-5F29-41E0-B7BD-2C140996FA9B}" type="pres">
      <dgm:prSet presAssocID="{1B0FAF55-1AA0-4C84-800B-B3DDA632D30F}" presName="composite2" presStyleCnt="0"/>
      <dgm:spPr/>
    </dgm:pt>
    <dgm:pt modelId="{0C82BF42-DD99-4BFA-A4A0-0B05A0DE944D}" type="pres">
      <dgm:prSet presAssocID="{1B0FAF55-1AA0-4C84-800B-B3DDA632D30F}" presName="background2" presStyleLbl="node2" presStyleIdx="2" presStyleCnt="4"/>
      <dgm:spPr/>
    </dgm:pt>
    <dgm:pt modelId="{0639E5CF-75BF-415F-9544-BE05D448D9A3}" type="pres">
      <dgm:prSet presAssocID="{1B0FAF55-1AA0-4C84-800B-B3DDA632D30F}" presName="text2" presStyleLbl="fgAcc2" presStyleIdx="2" presStyleCnt="4" custScaleY="67494">
        <dgm:presLayoutVars>
          <dgm:chPref val="3"/>
        </dgm:presLayoutVars>
      </dgm:prSet>
      <dgm:spPr/>
    </dgm:pt>
    <dgm:pt modelId="{5DC057E6-EE1A-44E1-B010-B7C8EBA971B5}" type="pres">
      <dgm:prSet presAssocID="{1B0FAF55-1AA0-4C84-800B-B3DDA632D30F}" presName="hierChild3" presStyleCnt="0"/>
      <dgm:spPr/>
    </dgm:pt>
    <dgm:pt modelId="{6D775219-1606-4830-BB78-960D9D992E1A}" type="pres">
      <dgm:prSet presAssocID="{E68DB53D-C090-45BA-99AA-61C257690315}" presName="Name17" presStyleLbl="parChTrans1D3" presStyleIdx="2" presStyleCnt="4"/>
      <dgm:spPr/>
    </dgm:pt>
    <dgm:pt modelId="{74A63E30-604B-483D-996B-891C933F6D04}" type="pres">
      <dgm:prSet presAssocID="{766234F7-6B92-4355-98D2-00E000221FB3}" presName="hierRoot3" presStyleCnt="0"/>
      <dgm:spPr/>
    </dgm:pt>
    <dgm:pt modelId="{2FE49800-5702-4571-B210-7227CECAA610}" type="pres">
      <dgm:prSet presAssocID="{766234F7-6B92-4355-98D2-00E000221FB3}" presName="composite3" presStyleCnt="0"/>
      <dgm:spPr/>
    </dgm:pt>
    <dgm:pt modelId="{5B4B40EE-DDE1-43E4-89F6-4E6C9A1EDC53}" type="pres">
      <dgm:prSet presAssocID="{766234F7-6B92-4355-98D2-00E000221FB3}" presName="background3" presStyleLbl="node3" presStyleIdx="2" presStyleCnt="4"/>
      <dgm:spPr/>
    </dgm:pt>
    <dgm:pt modelId="{C0F42744-BD80-4AFA-BAB9-D21DF125D259}" type="pres">
      <dgm:prSet presAssocID="{766234F7-6B92-4355-98D2-00E000221FB3}" presName="text3" presStyleLbl="fgAcc3" presStyleIdx="2" presStyleCnt="4" custScaleX="68462" custScaleY="71135">
        <dgm:presLayoutVars>
          <dgm:chPref val="3"/>
        </dgm:presLayoutVars>
      </dgm:prSet>
      <dgm:spPr/>
    </dgm:pt>
    <dgm:pt modelId="{A3E81993-59D5-4927-92F5-C8497215BE4A}" type="pres">
      <dgm:prSet presAssocID="{766234F7-6B92-4355-98D2-00E000221FB3}" presName="hierChild4" presStyleCnt="0"/>
      <dgm:spPr/>
    </dgm:pt>
    <dgm:pt modelId="{9634E0F5-6EB7-4DEE-A85B-0206DB0E8E10}" type="pres">
      <dgm:prSet presAssocID="{C363F512-FB4D-4377-B1EC-EDF8A9B55238}" presName="Name17" presStyleLbl="parChTrans1D3" presStyleIdx="3" presStyleCnt="4"/>
      <dgm:spPr/>
    </dgm:pt>
    <dgm:pt modelId="{03435235-3AAE-4015-8CC5-F035CF8BF0EA}" type="pres">
      <dgm:prSet presAssocID="{8C902C53-DC9A-456D-A5DD-40A10CD55D27}" presName="hierRoot3" presStyleCnt="0"/>
      <dgm:spPr/>
    </dgm:pt>
    <dgm:pt modelId="{A205C729-6C86-41BF-89B2-3F0DCDB279C0}" type="pres">
      <dgm:prSet presAssocID="{8C902C53-DC9A-456D-A5DD-40A10CD55D27}" presName="composite3" presStyleCnt="0"/>
      <dgm:spPr/>
    </dgm:pt>
    <dgm:pt modelId="{69BE47DB-A14E-4812-B868-E2A1870DB0C6}" type="pres">
      <dgm:prSet presAssocID="{8C902C53-DC9A-456D-A5DD-40A10CD55D27}" presName="background3" presStyleLbl="node3" presStyleIdx="3" presStyleCnt="4"/>
      <dgm:spPr/>
    </dgm:pt>
    <dgm:pt modelId="{C7DC2190-FC71-4AEA-8F99-DB096EA60DFF}" type="pres">
      <dgm:prSet presAssocID="{8C902C53-DC9A-456D-A5DD-40A10CD55D27}" presName="text3" presStyleLbl="fgAcc3" presStyleIdx="3" presStyleCnt="4" custScaleX="73990" custScaleY="71135">
        <dgm:presLayoutVars>
          <dgm:chPref val="3"/>
        </dgm:presLayoutVars>
      </dgm:prSet>
      <dgm:spPr/>
    </dgm:pt>
    <dgm:pt modelId="{5CD04C4D-32AC-4D9D-A4B1-35B692ECB75C}" type="pres">
      <dgm:prSet presAssocID="{8C902C53-DC9A-456D-A5DD-40A10CD55D27}" presName="hierChild4" presStyleCnt="0"/>
      <dgm:spPr/>
    </dgm:pt>
    <dgm:pt modelId="{362E5D4B-9C50-49BA-9975-9F4DBB3742B7}" type="pres">
      <dgm:prSet presAssocID="{8397CF66-60F3-474A-9BC7-9AC413A5E0BD}" presName="Name10" presStyleLbl="parChTrans1D2" presStyleIdx="3" presStyleCnt="4"/>
      <dgm:spPr/>
    </dgm:pt>
    <dgm:pt modelId="{548C9D3A-FB4C-4BEA-BA8B-D7CA5BC19F93}" type="pres">
      <dgm:prSet presAssocID="{2EF637A8-36AE-4F8D-AACB-70CAFC862BCE}" presName="hierRoot2" presStyleCnt="0"/>
      <dgm:spPr/>
    </dgm:pt>
    <dgm:pt modelId="{12232AF9-27C0-4184-9BFE-9703C2A7B788}" type="pres">
      <dgm:prSet presAssocID="{2EF637A8-36AE-4F8D-AACB-70CAFC862BCE}" presName="composite2" presStyleCnt="0"/>
      <dgm:spPr/>
    </dgm:pt>
    <dgm:pt modelId="{146A950B-23D5-4B11-B793-ED6694BD9682}" type="pres">
      <dgm:prSet presAssocID="{2EF637A8-36AE-4F8D-AACB-70CAFC862BCE}" presName="background2" presStyleLbl="node2" presStyleIdx="3" presStyleCnt="4"/>
      <dgm:spPr/>
    </dgm:pt>
    <dgm:pt modelId="{4AFE53B2-E6A1-4051-BB81-FEB09A240717}" type="pres">
      <dgm:prSet presAssocID="{2EF637A8-36AE-4F8D-AACB-70CAFC862BCE}" presName="text2" presStyleLbl="fgAcc2" presStyleIdx="3" presStyleCnt="4" custScaleY="62772">
        <dgm:presLayoutVars>
          <dgm:chPref val="3"/>
        </dgm:presLayoutVars>
      </dgm:prSet>
      <dgm:spPr/>
    </dgm:pt>
    <dgm:pt modelId="{0FD05197-0A21-4700-BD2C-C1FB20FD6EFD}" type="pres">
      <dgm:prSet presAssocID="{2EF637A8-36AE-4F8D-AACB-70CAFC862BCE}" presName="hierChild3" presStyleCnt="0"/>
      <dgm:spPr/>
    </dgm:pt>
  </dgm:ptLst>
  <dgm:cxnLst>
    <dgm:cxn modelId="{03651A14-6388-45D4-809F-AA450BAB414B}" srcId="{74A4BA27-3EC0-44AB-84E3-F44CA50C2051}" destId="{B057EA45-F4BD-42D2-8CBF-17D8E835EDCE}" srcOrd="0" destOrd="0" parTransId="{1A915EF7-E29B-4CA8-B31F-E5D946C21367}" sibTransId="{EB38B84C-B2F9-45BE-BF70-24C02E149239}"/>
    <dgm:cxn modelId="{AF234A1B-1E85-4704-8077-D98E3A93AFC6}" srcId="{1B0FAF55-1AA0-4C84-800B-B3DDA632D30F}" destId="{8C902C53-DC9A-456D-A5DD-40A10CD55D27}" srcOrd="1" destOrd="0" parTransId="{C363F512-FB4D-4377-B1EC-EDF8A9B55238}" sibTransId="{C964A667-78F4-4AE0-A57E-2F386F86829C}"/>
    <dgm:cxn modelId="{BD3D8928-4963-421E-9134-28B4191263F5}" srcId="{B057EA45-F4BD-42D2-8CBF-17D8E835EDCE}" destId="{C4EC6C8F-07E5-497D-941F-777491553D40}" srcOrd="1" destOrd="0" parTransId="{32DE9670-74C2-4DDB-9339-2CA8D230F4E4}" sibTransId="{E8B36F87-9DD7-4AB3-8256-2B6ECCC6E79F}"/>
    <dgm:cxn modelId="{0B506D33-2737-4E6C-8688-F9356EA7C13D}" srcId="{B057EA45-F4BD-42D2-8CBF-17D8E835EDCE}" destId="{7B447F5F-ED1B-495D-87EC-0DF89B73F9F5}" srcOrd="0" destOrd="0" parTransId="{D914014B-BBEE-4AEE-8710-A7C77D608B53}" sibTransId="{ACB0CC9E-0DC1-4B6D-AA38-B84015626FB5}"/>
    <dgm:cxn modelId="{2131353D-00BF-44F9-8410-3EB9F495E22D}" type="presOf" srcId="{74A4BA27-3EC0-44AB-84E3-F44CA50C2051}" destId="{B52FC8BD-E3D5-4422-810B-CF2D6E9B06E0}" srcOrd="0" destOrd="0" presId="urn:microsoft.com/office/officeart/2005/8/layout/hierarchy1"/>
    <dgm:cxn modelId="{53F7A763-992A-4B2C-A3BF-8BF737AAB81F}" type="presOf" srcId="{7B447F5F-ED1B-495D-87EC-0DF89B73F9F5}" destId="{A05BB7E9-CEAC-42E9-A488-3BBDEDC1343F}" srcOrd="0" destOrd="0" presId="urn:microsoft.com/office/officeart/2005/8/layout/hierarchy1"/>
    <dgm:cxn modelId="{CB95B565-D291-49DC-9F11-57684D24B023}" type="presOf" srcId="{766234F7-6B92-4355-98D2-00E000221FB3}" destId="{C0F42744-BD80-4AFA-BAB9-D21DF125D259}" srcOrd="0" destOrd="0" presId="urn:microsoft.com/office/officeart/2005/8/layout/hierarchy1"/>
    <dgm:cxn modelId="{5E765D46-5CC7-4AE9-9208-9DE7F73CBC08}" srcId="{7B447F5F-ED1B-495D-87EC-0DF89B73F9F5}" destId="{60D9A032-29CF-4C92-8AD6-6171F40782EC}" srcOrd="1" destOrd="0" parTransId="{3BFA2904-E016-4F2F-B539-352D02B0EE00}" sibTransId="{4FD88706-F8B9-4E58-8416-FCC106BC17EE}"/>
    <dgm:cxn modelId="{CAAB7C49-9789-484F-9870-3F9C06ECFC35}" srcId="{B057EA45-F4BD-42D2-8CBF-17D8E835EDCE}" destId="{2EF637A8-36AE-4F8D-AACB-70CAFC862BCE}" srcOrd="3" destOrd="0" parTransId="{8397CF66-60F3-474A-9BC7-9AC413A5E0BD}" sibTransId="{CD818C1B-87BA-41F1-9610-DCAA427F8340}"/>
    <dgm:cxn modelId="{D9DB044A-538A-4FFF-97C4-DE082334004D}" type="presOf" srcId="{D914014B-BBEE-4AEE-8710-A7C77D608B53}" destId="{BA35E7A9-D26F-420A-B281-F2DBC2081F54}" srcOrd="0" destOrd="0" presId="urn:microsoft.com/office/officeart/2005/8/layout/hierarchy1"/>
    <dgm:cxn modelId="{46E46154-0FD2-4885-867B-9DA420C44A87}" type="presOf" srcId="{2EF637A8-36AE-4F8D-AACB-70CAFC862BCE}" destId="{4AFE53B2-E6A1-4051-BB81-FEB09A240717}" srcOrd="0" destOrd="0" presId="urn:microsoft.com/office/officeart/2005/8/layout/hierarchy1"/>
    <dgm:cxn modelId="{B4FD3C58-9501-48E0-B470-09C1823FC6DE}" type="presOf" srcId="{BF796266-99A6-4E29-895F-A44F60B9EA4E}" destId="{0274755D-EEAA-44AA-A108-D58302717437}" srcOrd="0" destOrd="0" presId="urn:microsoft.com/office/officeart/2005/8/layout/hierarchy1"/>
    <dgm:cxn modelId="{7F9C9084-10A4-4C37-9BD7-05C9B4969BF0}" type="presOf" srcId="{C363F512-FB4D-4377-B1EC-EDF8A9B55238}" destId="{9634E0F5-6EB7-4DEE-A85B-0206DB0E8E10}" srcOrd="0" destOrd="0" presId="urn:microsoft.com/office/officeart/2005/8/layout/hierarchy1"/>
    <dgm:cxn modelId="{69323B89-AB4E-49DC-9847-2C32479BFBC2}" type="presOf" srcId="{8C902C53-DC9A-456D-A5DD-40A10CD55D27}" destId="{C7DC2190-FC71-4AEA-8F99-DB096EA60DFF}" srcOrd="0" destOrd="0" presId="urn:microsoft.com/office/officeart/2005/8/layout/hierarchy1"/>
    <dgm:cxn modelId="{EF74A48F-9270-4B09-A0C9-4509A3DD4C63}" srcId="{1B0FAF55-1AA0-4C84-800B-B3DDA632D30F}" destId="{766234F7-6B92-4355-98D2-00E000221FB3}" srcOrd="0" destOrd="0" parTransId="{E68DB53D-C090-45BA-99AA-61C257690315}" sibTransId="{22ACED47-5588-42C1-923F-FC61795A5E36}"/>
    <dgm:cxn modelId="{A1C42493-EA99-4878-9C11-4E706BD77CDE}" type="presOf" srcId="{E6BBB1EA-7C26-47A8-907C-FE22BED106DB}" destId="{7FE3B74C-32D5-48C1-AAA8-ACCC98EFD44E}" srcOrd="0" destOrd="0" presId="urn:microsoft.com/office/officeart/2005/8/layout/hierarchy1"/>
    <dgm:cxn modelId="{91412A9D-0DF3-4A87-9C14-DA8E97B02727}" type="presOf" srcId="{E68DB53D-C090-45BA-99AA-61C257690315}" destId="{6D775219-1606-4830-BB78-960D9D992E1A}" srcOrd="0" destOrd="0" presId="urn:microsoft.com/office/officeart/2005/8/layout/hierarchy1"/>
    <dgm:cxn modelId="{1FA26BA6-8C0D-47AA-9410-C4BCA0FFE50A}" type="presOf" srcId="{32DE9670-74C2-4DDB-9339-2CA8D230F4E4}" destId="{ECB1D47B-D853-4722-AB40-BCECF6C07AD2}" srcOrd="0" destOrd="0" presId="urn:microsoft.com/office/officeart/2005/8/layout/hierarchy1"/>
    <dgm:cxn modelId="{D1FE30B2-322F-4D1E-9A5A-1576F7036896}" type="presOf" srcId="{60D9A032-29CF-4C92-8AD6-6171F40782EC}" destId="{7320E88C-289B-4A91-BED7-32923BC3200E}" srcOrd="0" destOrd="0" presId="urn:microsoft.com/office/officeart/2005/8/layout/hierarchy1"/>
    <dgm:cxn modelId="{4D71A5B3-6F99-40DC-8011-08BC32CA02FD}" srcId="{B057EA45-F4BD-42D2-8CBF-17D8E835EDCE}" destId="{1B0FAF55-1AA0-4C84-800B-B3DDA632D30F}" srcOrd="2" destOrd="0" parTransId="{78329FFA-61CD-4143-B2FF-F35058B93D68}" sibTransId="{6C460A7A-F7A5-4820-983A-11F67EE82B01}"/>
    <dgm:cxn modelId="{B2C273C6-A822-4EC7-8298-95A0B93468C7}" type="presOf" srcId="{1B0FAF55-1AA0-4C84-800B-B3DDA632D30F}" destId="{0639E5CF-75BF-415F-9544-BE05D448D9A3}" srcOrd="0" destOrd="0" presId="urn:microsoft.com/office/officeart/2005/8/layout/hierarchy1"/>
    <dgm:cxn modelId="{6688C4CB-C33C-43AE-B967-454022F9D7A5}" type="presOf" srcId="{3BFA2904-E016-4F2F-B539-352D02B0EE00}" destId="{2AB6489E-BE09-4F54-B586-EE72B81EA3F3}" srcOrd="0" destOrd="0" presId="urn:microsoft.com/office/officeart/2005/8/layout/hierarchy1"/>
    <dgm:cxn modelId="{E1C131CF-6EAE-4FA8-851F-744533B99257}" type="presOf" srcId="{C4EC6C8F-07E5-497D-941F-777491553D40}" destId="{32FC3B36-9F4F-437E-BFC2-553D045A290A}" srcOrd="0" destOrd="0" presId="urn:microsoft.com/office/officeart/2005/8/layout/hierarchy1"/>
    <dgm:cxn modelId="{BAF9FFD3-4942-447B-8A48-9273C6F1AEC9}" srcId="{7B447F5F-ED1B-495D-87EC-0DF89B73F9F5}" destId="{BF796266-99A6-4E29-895F-A44F60B9EA4E}" srcOrd="0" destOrd="0" parTransId="{E6BBB1EA-7C26-47A8-907C-FE22BED106DB}" sibTransId="{30CE679A-9F59-4466-93C2-C15C730C65A3}"/>
    <dgm:cxn modelId="{4FFB40E8-73DF-4339-8C16-C1F34D77239F}" type="presOf" srcId="{78329FFA-61CD-4143-B2FF-F35058B93D68}" destId="{1B451554-ACAE-40BD-9486-99CF504F7559}" srcOrd="0" destOrd="0" presId="urn:microsoft.com/office/officeart/2005/8/layout/hierarchy1"/>
    <dgm:cxn modelId="{605374F1-8EE7-46AC-8F3F-DD5194382AEC}" type="presOf" srcId="{B057EA45-F4BD-42D2-8CBF-17D8E835EDCE}" destId="{E476A53E-5330-4BF7-BB14-9F7BE951AFF2}" srcOrd="0" destOrd="0" presId="urn:microsoft.com/office/officeart/2005/8/layout/hierarchy1"/>
    <dgm:cxn modelId="{C2078CF4-873D-4453-A772-600A92755272}" type="presOf" srcId="{8397CF66-60F3-474A-9BC7-9AC413A5E0BD}" destId="{362E5D4B-9C50-49BA-9975-9F4DBB3742B7}" srcOrd="0" destOrd="0" presId="urn:microsoft.com/office/officeart/2005/8/layout/hierarchy1"/>
    <dgm:cxn modelId="{F635C59D-4722-489D-B081-291543F20EB1}" type="presParOf" srcId="{B52FC8BD-E3D5-4422-810B-CF2D6E9B06E0}" destId="{242CBD98-8B49-48BA-BD37-F3599FB25828}" srcOrd="0" destOrd="0" presId="urn:microsoft.com/office/officeart/2005/8/layout/hierarchy1"/>
    <dgm:cxn modelId="{A68439F0-9A55-4F5E-899A-808BA0A08C51}" type="presParOf" srcId="{242CBD98-8B49-48BA-BD37-F3599FB25828}" destId="{1380C6B3-6F82-45A3-A85D-8838BE4979BC}" srcOrd="0" destOrd="0" presId="urn:microsoft.com/office/officeart/2005/8/layout/hierarchy1"/>
    <dgm:cxn modelId="{08F54C3E-94BC-4A03-AF97-25A1611A4140}" type="presParOf" srcId="{1380C6B3-6F82-45A3-A85D-8838BE4979BC}" destId="{C515EB4C-455D-491F-8930-1E7A275925A2}" srcOrd="0" destOrd="0" presId="urn:microsoft.com/office/officeart/2005/8/layout/hierarchy1"/>
    <dgm:cxn modelId="{D4A4B3BD-5D63-47CA-960B-770578420AB9}" type="presParOf" srcId="{1380C6B3-6F82-45A3-A85D-8838BE4979BC}" destId="{E476A53E-5330-4BF7-BB14-9F7BE951AFF2}" srcOrd="1" destOrd="0" presId="urn:microsoft.com/office/officeart/2005/8/layout/hierarchy1"/>
    <dgm:cxn modelId="{CDEC379B-F513-4406-A5F0-8427F7A00EB8}" type="presParOf" srcId="{242CBD98-8B49-48BA-BD37-F3599FB25828}" destId="{2684E538-CB68-422C-8D4F-6DE99E5CBA3B}" srcOrd="1" destOrd="0" presId="urn:microsoft.com/office/officeart/2005/8/layout/hierarchy1"/>
    <dgm:cxn modelId="{1265D39B-1F33-43B2-896A-CBB07D3B6532}" type="presParOf" srcId="{2684E538-CB68-422C-8D4F-6DE99E5CBA3B}" destId="{BA35E7A9-D26F-420A-B281-F2DBC2081F54}" srcOrd="0" destOrd="0" presId="urn:microsoft.com/office/officeart/2005/8/layout/hierarchy1"/>
    <dgm:cxn modelId="{BC6D676D-628E-4C15-9396-F1029618FA5B}" type="presParOf" srcId="{2684E538-CB68-422C-8D4F-6DE99E5CBA3B}" destId="{60A62656-D7CF-45FC-B11F-A7450D5A8114}" srcOrd="1" destOrd="0" presId="urn:microsoft.com/office/officeart/2005/8/layout/hierarchy1"/>
    <dgm:cxn modelId="{B6B9F635-F2AE-4A74-9FB9-63977CFB5C89}" type="presParOf" srcId="{60A62656-D7CF-45FC-B11F-A7450D5A8114}" destId="{6D665FD5-3374-4889-82F5-03BB829DC65A}" srcOrd="0" destOrd="0" presId="urn:microsoft.com/office/officeart/2005/8/layout/hierarchy1"/>
    <dgm:cxn modelId="{2E153F5B-5B01-47FB-B92D-2526F3741924}" type="presParOf" srcId="{6D665FD5-3374-4889-82F5-03BB829DC65A}" destId="{753F2BD0-F3B4-4EFC-8D7B-1982ACBD16CC}" srcOrd="0" destOrd="0" presId="urn:microsoft.com/office/officeart/2005/8/layout/hierarchy1"/>
    <dgm:cxn modelId="{5411F654-E117-4D75-BC38-258D28003159}" type="presParOf" srcId="{6D665FD5-3374-4889-82F5-03BB829DC65A}" destId="{A05BB7E9-CEAC-42E9-A488-3BBDEDC1343F}" srcOrd="1" destOrd="0" presId="urn:microsoft.com/office/officeart/2005/8/layout/hierarchy1"/>
    <dgm:cxn modelId="{E99657D4-2919-4AAA-B1F9-1811E56B8074}" type="presParOf" srcId="{60A62656-D7CF-45FC-B11F-A7450D5A8114}" destId="{F3B8CE19-C308-4C13-8C7E-2173FC4CD889}" srcOrd="1" destOrd="0" presId="urn:microsoft.com/office/officeart/2005/8/layout/hierarchy1"/>
    <dgm:cxn modelId="{30CBB19D-E832-4332-BD31-1297A802C9A2}" type="presParOf" srcId="{F3B8CE19-C308-4C13-8C7E-2173FC4CD889}" destId="{7FE3B74C-32D5-48C1-AAA8-ACCC98EFD44E}" srcOrd="0" destOrd="0" presId="urn:microsoft.com/office/officeart/2005/8/layout/hierarchy1"/>
    <dgm:cxn modelId="{F3D512D5-8FE2-42CE-9ADB-B7F7FE5F0F95}" type="presParOf" srcId="{F3B8CE19-C308-4C13-8C7E-2173FC4CD889}" destId="{298F732A-B6EF-41CB-BB61-27210A90B0E2}" srcOrd="1" destOrd="0" presId="urn:microsoft.com/office/officeart/2005/8/layout/hierarchy1"/>
    <dgm:cxn modelId="{CB9030FF-E0C4-49E8-A79E-308A11A14865}" type="presParOf" srcId="{298F732A-B6EF-41CB-BB61-27210A90B0E2}" destId="{AF485B1E-664E-4A77-912F-657EABD2A392}" srcOrd="0" destOrd="0" presId="urn:microsoft.com/office/officeart/2005/8/layout/hierarchy1"/>
    <dgm:cxn modelId="{77B1836D-4A95-49C6-8ED3-2A4521568F0C}" type="presParOf" srcId="{AF485B1E-664E-4A77-912F-657EABD2A392}" destId="{72475E14-DDA2-4FC6-9C50-95CBB85D5534}" srcOrd="0" destOrd="0" presId="urn:microsoft.com/office/officeart/2005/8/layout/hierarchy1"/>
    <dgm:cxn modelId="{2739B834-CE04-463B-A5A8-67939DF92CD4}" type="presParOf" srcId="{AF485B1E-664E-4A77-912F-657EABD2A392}" destId="{0274755D-EEAA-44AA-A108-D58302717437}" srcOrd="1" destOrd="0" presId="urn:microsoft.com/office/officeart/2005/8/layout/hierarchy1"/>
    <dgm:cxn modelId="{420A5AC2-AADC-4DE4-966D-DD12300E3176}" type="presParOf" srcId="{298F732A-B6EF-41CB-BB61-27210A90B0E2}" destId="{DF6DFDEB-F651-450A-9A92-CB23CA569B36}" srcOrd="1" destOrd="0" presId="urn:microsoft.com/office/officeart/2005/8/layout/hierarchy1"/>
    <dgm:cxn modelId="{6664EE97-DACB-479A-9EC5-29CB86D3A851}" type="presParOf" srcId="{F3B8CE19-C308-4C13-8C7E-2173FC4CD889}" destId="{2AB6489E-BE09-4F54-B586-EE72B81EA3F3}" srcOrd="2" destOrd="0" presId="urn:microsoft.com/office/officeart/2005/8/layout/hierarchy1"/>
    <dgm:cxn modelId="{8A3F6873-A4B3-4A87-9C85-9FD94A5041CB}" type="presParOf" srcId="{F3B8CE19-C308-4C13-8C7E-2173FC4CD889}" destId="{56CFCED8-F6C2-45AA-8928-C46B88CF268F}" srcOrd="3" destOrd="0" presId="urn:microsoft.com/office/officeart/2005/8/layout/hierarchy1"/>
    <dgm:cxn modelId="{90FB7D07-9813-454D-815A-E635245ABD5F}" type="presParOf" srcId="{56CFCED8-F6C2-45AA-8928-C46B88CF268F}" destId="{D842AF41-836A-47CB-A140-5CC9224F9ACB}" srcOrd="0" destOrd="0" presId="urn:microsoft.com/office/officeart/2005/8/layout/hierarchy1"/>
    <dgm:cxn modelId="{D8EAF2D8-E5A9-4E43-A9CC-F414EF09F4EE}" type="presParOf" srcId="{D842AF41-836A-47CB-A140-5CC9224F9ACB}" destId="{8FD9C0CC-AF4C-44AA-AACA-64C9213C81F2}" srcOrd="0" destOrd="0" presId="urn:microsoft.com/office/officeart/2005/8/layout/hierarchy1"/>
    <dgm:cxn modelId="{2CA74EAB-70FF-4B33-AE11-6C8FFE2C6BEB}" type="presParOf" srcId="{D842AF41-836A-47CB-A140-5CC9224F9ACB}" destId="{7320E88C-289B-4A91-BED7-32923BC3200E}" srcOrd="1" destOrd="0" presId="urn:microsoft.com/office/officeart/2005/8/layout/hierarchy1"/>
    <dgm:cxn modelId="{E299231F-F104-45F3-A5B7-D8752C25F79D}" type="presParOf" srcId="{56CFCED8-F6C2-45AA-8928-C46B88CF268F}" destId="{7805E60E-F617-4C7D-9A32-B5935BBA8B6A}" srcOrd="1" destOrd="0" presId="urn:microsoft.com/office/officeart/2005/8/layout/hierarchy1"/>
    <dgm:cxn modelId="{C45B60F4-CA8E-4151-BBF1-5260315BDD0F}" type="presParOf" srcId="{2684E538-CB68-422C-8D4F-6DE99E5CBA3B}" destId="{ECB1D47B-D853-4722-AB40-BCECF6C07AD2}" srcOrd="2" destOrd="0" presId="urn:microsoft.com/office/officeart/2005/8/layout/hierarchy1"/>
    <dgm:cxn modelId="{CAC60125-47C2-4D8A-A9EE-7967A091C943}" type="presParOf" srcId="{2684E538-CB68-422C-8D4F-6DE99E5CBA3B}" destId="{041F229E-E41A-410D-9D64-7FCB26BD77D8}" srcOrd="3" destOrd="0" presId="urn:microsoft.com/office/officeart/2005/8/layout/hierarchy1"/>
    <dgm:cxn modelId="{FD94DD37-97EA-407B-B9FE-33B970D4283D}" type="presParOf" srcId="{041F229E-E41A-410D-9D64-7FCB26BD77D8}" destId="{06217B87-884F-4778-9570-F46D0641BF0C}" srcOrd="0" destOrd="0" presId="urn:microsoft.com/office/officeart/2005/8/layout/hierarchy1"/>
    <dgm:cxn modelId="{A94E4BFB-761D-4FEB-8BB6-48C846E5E36D}" type="presParOf" srcId="{06217B87-884F-4778-9570-F46D0641BF0C}" destId="{8EEC1AE0-917B-4840-81A7-05ACE10C70DE}" srcOrd="0" destOrd="0" presId="urn:microsoft.com/office/officeart/2005/8/layout/hierarchy1"/>
    <dgm:cxn modelId="{DDDEF676-F2F1-41DD-9405-DF7088979A9C}" type="presParOf" srcId="{06217B87-884F-4778-9570-F46D0641BF0C}" destId="{32FC3B36-9F4F-437E-BFC2-553D045A290A}" srcOrd="1" destOrd="0" presId="urn:microsoft.com/office/officeart/2005/8/layout/hierarchy1"/>
    <dgm:cxn modelId="{40DDFF24-F826-4A13-8617-735ACBE6F10B}" type="presParOf" srcId="{041F229E-E41A-410D-9D64-7FCB26BD77D8}" destId="{DB7E7F0C-31FE-434C-9EDC-A2FE87AB3904}" srcOrd="1" destOrd="0" presId="urn:microsoft.com/office/officeart/2005/8/layout/hierarchy1"/>
    <dgm:cxn modelId="{F8DF9663-424B-4F39-91FE-A44987E74A38}" type="presParOf" srcId="{2684E538-CB68-422C-8D4F-6DE99E5CBA3B}" destId="{1B451554-ACAE-40BD-9486-99CF504F7559}" srcOrd="4" destOrd="0" presId="urn:microsoft.com/office/officeart/2005/8/layout/hierarchy1"/>
    <dgm:cxn modelId="{622F8369-9EE3-4678-8E54-BDFA7E870EFD}" type="presParOf" srcId="{2684E538-CB68-422C-8D4F-6DE99E5CBA3B}" destId="{7832BF9A-C593-488B-9B3E-337771F857A8}" srcOrd="5" destOrd="0" presId="urn:microsoft.com/office/officeart/2005/8/layout/hierarchy1"/>
    <dgm:cxn modelId="{07677964-8AF6-41AA-A401-227DF90887F9}" type="presParOf" srcId="{7832BF9A-C593-488B-9B3E-337771F857A8}" destId="{60191536-5F29-41E0-B7BD-2C140996FA9B}" srcOrd="0" destOrd="0" presId="urn:microsoft.com/office/officeart/2005/8/layout/hierarchy1"/>
    <dgm:cxn modelId="{46BF2536-8A59-4AC1-8EE5-420AB84DFAE1}" type="presParOf" srcId="{60191536-5F29-41E0-B7BD-2C140996FA9B}" destId="{0C82BF42-DD99-4BFA-A4A0-0B05A0DE944D}" srcOrd="0" destOrd="0" presId="urn:microsoft.com/office/officeart/2005/8/layout/hierarchy1"/>
    <dgm:cxn modelId="{7AF4C06B-DCEF-4D81-A617-E619B15350DF}" type="presParOf" srcId="{60191536-5F29-41E0-B7BD-2C140996FA9B}" destId="{0639E5CF-75BF-415F-9544-BE05D448D9A3}" srcOrd="1" destOrd="0" presId="urn:microsoft.com/office/officeart/2005/8/layout/hierarchy1"/>
    <dgm:cxn modelId="{CB6AD869-B7CB-43B4-9A70-CBB27A6631A0}" type="presParOf" srcId="{7832BF9A-C593-488B-9B3E-337771F857A8}" destId="{5DC057E6-EE1A-44E1-B010-B7C8EBA971B5}" srcOrd="1" destOrd="0" presId="urn:microsoft.com/office/officeart/2005/8/layout/hierarchy1"/>
    <dgm:cxn modelId="{09D5F6F3-2B3F-42FC-9422-D4CD67050794}" type="presParOf" srcId="{5DC057E6-EE1A-44E1-B010-B7C8EBA971B5}" destId="{6D775219-1606-4830-BB78-960D9D992E1A}" srcOrd="0" destOrd="0" presId="urn:microsoft.com/office/officeart/2005/8/layout/hierarchy1"/>
    <dgm:cxn modelId="{3C98E78E-B21D-4CAD-8718-820898A5CAD6}" type="presParOf" srcId="{5DC057E6-EE1A-44E1-B010-B7C8EBA971B5}" destId="{74A63E30-604B-483D-996B-891C933F6D04}" srcOrd="1" destOrd="0" presId="urn:microsoft.com/office/officeart/2005/8/layout/hierarchy1"/>
    <dgm:cxn modelId="{901D2509-C919-404A-BCCC-D87F0AE2CF11}" type="presParOf" srcId="{74A63E30-604B-483D-996B-891C933F6D04}" destId="{2FE49800-5702-4571-B210-7227CECAA610}" srcOrd="0" destOrd="0" presId="urn:microsoft.com/office/officeart/2005/8/layout/hierarchy1"/>
    <dgm:cxn modelId="{7CB41486-A482-4B09-9B59-C78241DF36D2}" type="presParOf" srcId="{2FE49800-5702-4571-B210-7227CECAA610}" destId="{5B4B40EE-DDE1-43E4-89F6-4E6C9A1EDC53}" srcOrd="0" destOrd="0" presId="urn:microsoft.com/office/officeart/2005/8/layout/hierarchy1"/>
    <dgm:cxn modelId="{50101DD9-6054-4BE0-8531-AF44A53C8AEE}" type="presParOf" srcId="{2FE49800-5702-4571-B210-7227CECAA610}" destId="{C0F42744-BD80-4AFA-BAB9-D21DF125D259}" srcOrd="1" destOrd="0" presId="urn:microsoft.com/office/officeart/2005/8/layout/hierarchy1"/>
    <dgm:cxn modelId="{D6A5B587-5667-4F56-88BA-901528216A8D}" type="presParOf" srcId="{74A63E30-604B-483D-996B-891C933F6D04}" destId="{A3E81993-59D5-4927-92F5-C8497215BE4A}" srcOrd="1" destOrd="0" presId="urn:microsoft.com/office/officeart/2005/8/layout/hierarchy1"/>
    <dgm:cxn modelId="{16EFA815-B658-4BE8-99F8-8ABFA7509DA8}" type="presParOf" srcId="{5DC057E6-EE1A-44E1-B010-B7C8EBA971B5}" destId="{9634E0F5-6EB7-4DEE-A85B-0206DB0E8E10}" srcOrd="2" destOrd="0" presId="urn:microsoft.com/office/officeart/2005/8/layout/hierarchy1"/>
    <dgm:cxn modelId="{47F672BA-8996-4D48-8715-221848E46E09}" type="presParOf" srcId="{5DC057E6-EE1A-44E1-B010-B7C8EBA971B5}" destId="{03435235-3AAE-4015-8CC5-F035CF8BF0EA}" srcOrd="3" destOrd="0" presId="urn:microsoft.com/office/officeart/2005/8/layout/hierarchy1"/>
    <dgm:cxn modelId="{28A0073D-D66B-4464-A270-455C1C16AEC2}" type="presParOf" srcId="{03435235-3AAE-4015-8CC5-F035CF8BF0EA}" destId="{A205C729-6C86-41BF-89B2-3F0DCDB279C0}" srcOrd="0" destOrd="0" presId="urn:microsoft.com/office/officeart/2005/8/layout/hierarchy1"/>
    <dgm:cxn modelId="{28583DFD-4447-4436-87ED-A2E53FD2152A}" type="presParOf" srcId="{A205C729-6C86-41BF-89B2-3F0DCDB279C0}" destId="{69BE47DB-A14E-4812-B868-E2A1870DB0C6}" srcOrd="0" destOrd="0" presId="urn:microsoft.com/office/officeart/2005/8/layout/hierarchy1"/>
    <dgm:cxn modelId="{17E97811-D22F-41CE-9874-4C89FDC33599}" type="presParOf" srcId="{A205C729-6C86-41BF-89B2-3F0DCDB279C0}" destId="{C7DC2190-FC71-4AEA-8F99-DB096EA60DFF}" srcOrd="1" destOrd="0" presId="urn:microsoft.com/office/officeart/2005/8/layout/hierarchy1"/>
    <dgm:cxn modelId="{F09BD7FD-1301-4E6B-A9FD-38CAB73FBBC2}" type="presParOf" srcId="{03435235-3AAE-4015-8CC5-F035CF8BF0EA}" destId="{5CD04C4D-32AC-4D9D-A4B1-35B692ECB75C}" srcOrd="1" destOrd="0" presId="urn:microsoft.com/office/officeart/2005/8/layout/hierarchy1"/>
    <dgm:cxn modelId="{AA045BC0-B44E-4160-8BEA-54B9FBB31CC0}" type="presParOf" srcId="{2684E538-CB68-422C-8D4F-6DE99E5CBA3B}" destId="{362E5D4B-9C50-49BA-9975-9F4DBB3742B7}" srcOrd="6" destOrd="0" presId="urn:microsoft.com/office/officeart/2005/8/layout/hierarchy1"/>
    <dgm:cxn modelId="{0A5066EC-01B7-42FC-B0A5-B2AD3230B2E4}" type="presParOf" srcId="{2684E538-CB68-422C-8D4F-6DE99E5CBA3B}" destId="{548C9D3A-FB4C-4BEA-BA8B-D7CA5BC19F93}" srcOrd="7" destOrd="0" presId="urn:microsoft.com/office/officeart/2005/8/layout/hierarchy1"/>
    <dgm:cxn modelId="{B966CD84-AAC5-4AA4-8720-03869763B8F4}" type="presParOf" srcId="{548C9D3A-FB4C-4BEA-BA8B-D7CA5BC19F93}" destId="{12232AF9-27C0-4184-9BFE-9703C2A7B788}" srcOrd="0" destOrd="0" presId="urn:microsoft.com/office/officeart/2005/8/layout/hierarchy1"/>
    <dgm:cxn modelId="{D9C45174-4319-413C-BE16-2E0931AEAB2E}" type="presParOf" srcId="{12232AF9-27C0-4184-9BFE-9703C2A7B788}" destId="{146A950B-23D5-4B11-B793-ED6694BD9682}" srcOrd="0" destOrd="0" presId="urn:microsoft.com/office/officeart/2005/8/layout/hierarchy1"/>
    <dgm:cxn modelId="{50F885E7-DEF3-4BA7-98E0-4EB5AE720ACC}" type="presParOf" srcId="{12232AF9-27C0-4184-9BFE-9703C2A7B788}" destId="{4AFE53B2-E6A1-4051-BB81-FEB09A240717}" srcOrd="1" destOrd="0" presId="urn:microsoft.com/office/officeart/2005/8/layout/hierarchy1"/>
    <dgm:cxn modelId="{0D554EDF-C049-4449-B0FA-0CA3E2EAF07C}" type="presParOf" srcId="{548C9D3A-FB4C-4BEA-BA8B-D7CA5BC19F93}" destId="{0FD05197-0A21-4700-BD2C-C1FB20FD6EF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2E5D4B-9C50-49BA-9975-9F4DBB3742B7}">
      <dsp:nvSpPr>
        <dsp:cNvPr id="0" name=""/>
        <dsp:cNvSpPr/>
      </dsp:nvSpPr>
      <dsp:spPr>
        <a:xfrm>
          <a:off x="4101441" y="1013947"/>
          <a:ext cx="2968370" cy="467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457"/>
              </a:lnTo>
              <a:lnTo>
                <a:pt x="2968370" y="318457"/>
              </a:lnTo>
              <a:lnTo>
                <a:pt x="2968370" y="467309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34E0F5-6EB7-4DEE-A85B-0206DB0E8E10}">
      <dsp:nvSpPr>
        <dsp:cNvPr id="0" name=""/>
        <dsp:cNvSpPr/>
      </dsp:nvSpPr>
      <dsp:spPr>
        <a:xfrm>
          <a:off x="5105954" y="2169907"/>
          <a:ext cx="728553" cy="467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457"/>
              </a:lnTo>
              <a:lnTo>
                <a:pt x="728553" y="318457"/>
              </a:lnTo>
              <a:lnTo>
                <a:pt x="728553" y="46730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75219-1606-4830-BB78-960D9D992E1A}">
      <dsp:nvSpPr>
        <dsp:cNvPr id="0" name=""/>
        <dsp:cNvSpPr/>
      </dsp:nvSpPr>
      <dsp:spPr>
        <a:xfrm>
          <a:off x="4332988" y="2169907"/>
          <a:ext cx="772965" cy="467309"/>
        </a:xfrm>
        <a:custGeom>
          <a:avLst/>
          <a:gdLst/>
          <a:ahLst/>
          <a:cxnLst/>
          <a:rect l="0" t="0" r="0" b="0"/>
          <a:pathLst>
            <a:path>
              <a:moveTo>
                <a:pt x="772965" y="0"/>
              </a:moveTo>
              <a:lnTo>
                <a:pt x="772965" y="318457"/>
              </a:lnTo>
              <a:lnTo>
                <a:pt x="0" y="318457"/>
              </a:lnTo>
              <a:lnTo>
                <a:pt x="0" y="46730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451554-ACAE-40BD-9486-99CF504F7559}">
      <dsp:nvSpPr>
        <dsp:cNvPr id="0" name=""/>
        <dsp:cNvSpPr/>
      </dsp:nvSpPr>
      <dsp:spPr>
        <a:xfrm>
          <a:off x="4101441" y="1013947"/>
          <a:ext cx="1004512" cy="467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457"/>
              </a:lnTo>
              <a:lnTo>
                <a:pt x="1004512" y="318457"/>
              </a:lnTo>
              <a:lnTo>
                <a:pt x="1004512" y="467309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B1D47B-D853-4722-AB40-BCECF6C07AD2}">
      <dsp:nvSpPr>
        <dsp:cNvPr id="0" name=""/>
        <dsp:cNvSpPr/>
      </dsp:nvSpPr>
      <dsp:spPr>
        <a:xfrm>
          <a:off x="3238294" y="1013947"/>
          <a:ext cx="863146" cy="467309"/>
        </a:xfrm>
        <a:custGeom>
          <a:avLst/>
          <a:gdLst/>
          <a:ahLst/>
          <a:cxnLst/>
          <a:rect l="0" t="0" r="0" b="0"/>
          <a:pathLst>
            <a:path>
              <a:moveTo>
                <a:pt x="863146" y="0"/>
              </a:moveTo>
              <a:lnTo>
                <a:pt x="863146" y="318457"/>
              </a:lnTo>
              <a:lnTo>
                <a:pt x="0" y="318457"/>
              </a:lnTo>
              <a:lnTo>
                <a:pt x="0" y="467309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B6489E-BE09-4F54-B586-EE72B81EA3F3}">
      <dsp:nvSpPr>
        <dsp:cNvPr id="0" name=""/>
        <dsp:cNvSpPr/>
      </dsp:nvSpPr>
      <dsp:spPr>
        <a:xfrm>
          <a:off x="1251852" y="2169907"/>
          <a:ext cx="718929" cy="467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457"/>
              </a:lnTo>
              <a:lnTo>
                <a:pt x="718929" y="318457"/>
              </a:lnTo>
              <a:lnTo>
                <a:pt x="718929" y="46730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E3B74C-32D5-48C1-AAA8-ACCC98EFD44E}">
      <dsp:nvSpPr>
        <dsp:cNvPr id="0" name=""/>
        <dsp:cNvSpPr/>
      </dsp:nvSpPr>
      <dsp:spPr>
        <a:xfrm>
          <a:off x="542283" y="2169907"/>
          <a:ext cx="709569" cy="467309"/>
        </a:xfrm>
        <a:custGeom>
          <a:avLst/>
          <a:gdLst/>
          <a:ahLst/>
          <a:cxnLst/>
          <a:rect l="0" t="0" r="0" b="0"/>
          <a:pathLst>
            <a:path>
              <a:moveTo>
                <a:pt x="709569" y="0"/>
              </a:moveTo>
              <a:lnTo>
                <a:pt x="709569" y="318457"/>
              </a:lnTo>
              <a:lnTo>
                <a:pt x="0" y="318457"/>
              </a:lnTo>
              <a:lnTo>
                <a:pt x="0" y="467309"/>
              </a:lnTo>
            </a:path>
          </a:pathLst>
        </a:custGeom>
        <a:noFill/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35E7A9-D26F-420A-B281-F2DBC2081F54}">
      <dsp:nvSpPr>
        <dsp:cNvPr id="0" name=""/>
        <dsp:cNvSpPr/>
      </dsp:nvSpPr>
      <dsp:spPr>
        <a:xfrm>
          <a:off x="1251852" y="1013947"/>
          <a:ext cx="2849588" cy="467309"/>
        </a:xfrm>
        <a:custGeom>
          <a:avLst/>
          <a:gdLst/>
          <a:ahLst/>
          <a:cxnLst/>
          <a:rect l="0" t="0" r="0" b="0"/>
          <a:pathLst>
            <a:path>
              <a:moveTo>
                <a:pt x="2849588" y="0"/>
              </a:moveTo>
              <a:lnTo>
                <a:pt x="2849588" y="318457"/>
              </a:lnTo>
              <a:lnTo>
                <a:pt x="0" y="318457"/>
              </a:lnTo>
              <a:lnTo>
                <a:pt x="0" y="467309"/>
              </a:lnTo>
            </a:path>
          </a:pathLst>
        </a:custGeom>
        <a:noFill/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15EB4C-455D-491F-8930-1E7A275925A2}">
      <dsp:nvSpPr>
        <dsp:cNvPr id="0" name=""/>
        <dsp:cNvSpPr/>
      </dsp:nvSpPr>
      <dsp:spPr>
        <a:xfrm>
          <a:off x="3298044" y="276250"/>
          <a:ext cx="1606793" cy="7376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76A53E-5330-4BF7-BB14-9F7BE951AFF2}">
      <dsp:nvSpPr>
        <dsp:cNvPr id="0" name=""/>
        <dsp:cNvSpPr/>
      </dsp:nvSpPr>
      <dsp:spPr>
        <a:xfrm>
          <a:off x="3476577" y="445856"/>
          <a:ext cx="1606793" cy="7376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rgbClr val="C00000"/>
              </a:solidFill>
            </a:rPr>
            <a:t>Οργάνωση πάρτι</a:t>
          </a:r>
        </a:p>
      </dsp:txBody>
      <dsp:txXfrm>
        <a:off x="3498183" y="467462"/>
        <a:ext cx="1563581" cy="694484"/>
      </dsp:txXfrm>
    </dsp:sp>
    <dsp:sp modelId="{753F2BD0-F3B4-4EFC-8D7B-1982ACBD16CC}">
      <dsp:nvSpPr>
        <dsp:cNvPr id="0" name=""/>
        <dsp:cNvSpPr/>
      </dsp:nvSpPr>
      <dsp:spPr>
        <a:xfrm>
          <a:off x="329673" y="1481256"/>
          <a:ext cx="1844357" cy="68865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5BB7E9-CEAC-42E9-A488-3BBDEDC1343F}">
      <dsp:nvSpPr>
        <dsp:cNvPr id="0" name=""/>
        <dsp:cNvSpPr/>
      </dsp:nvSpPr>
      <dsp:spPr>
        <a:xfrm>
          <a:off x="508206" y="1650862"/>
          <a:ext cx="1844357" cy="6886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rgbClr val="0070C0"/>
              </a:solidFill>
            </a:rPr>
            <a:t>Τρόφιμα</a:t>
          </a:r>
        </a:p>
      </dsp:txBody>
      <dsp:txXfrm>
        <a:off x="528376" y="1671032"/>
        <a:ext cx="1804017" cy="648310"/>
      </dsp:txXfrm>
    </dsp:sp>
    <dsp:sp modelId="{72475E14-DDA2-4FC6-9C50-95CBB85D5534}">
      <dsp:nvSpPr>
        <dsp:cNvPr id="0" name=""/>
        <dsp:cNvSpPr/>
      </dsp:nvSpPr>
      <dsp:spPr>
        <a:xfrm>
          <a:off x="1886" y="2637216"/>
          <a:ext cx="1080793" cy="7258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74755D-EEAA-44AA-A108-D58302717437}">
      <dsp:nvSpPr>
        <dsp:cNvPr id="0" name=""/>
        <dsp:cNvSpPr/>
      </dsp:nvSpPr>
      <dsp:spPr>
        <a:xfrm>
          <a:off x="180418" y="2806822"/>
          <a:ext cx="1080793" cy="725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chemeClr val="tx1">
                  <a:lumMod val="90000"/>
                  <a:lumOff val="10000"/>
                </a:schemeClr>
              </a:solidFill>
            </a:rPr>
            <a:t>Φαγητά</a:t>
          </a:r>
        </a:p>
      </dsp:txBody>
      <dsp:txXfrm>
        <a:off x="201676" y="2828080"/>
        <a:ext cx="1038277" cy="683284"/>
      </dsp:txXfrm>
    </dsp:sp>
    <dsp:sp modelId="{8FD9C0CC-AF4C-44AA-AACA-64C9213C81F2}">
      <dsp:nvSpPr>
        <dsp:cNvPr id="0" name=""/>
        <dsp:cNvSpPr/>
      </dsp:nvSpPr>
      <dsp:spPr>
        <a:xfrm>
          <a:off x="1439744" y="2637216"/>
          <a:ext cx="1062074" cy="7258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20E88C-289B-4A91-BED7-32923BC3200E}">
      <dsp:nvSpPr>
        <dsp:cNvPr id="0" name=""/>
        <dsp:cNvSpPr/>
      </dsp:nvSpPr>
      <dsp:spPr>
        <a:xfrm>
          <a:off x="1618277" y="2806822"/>
          <a:ext cx="1062074" cy="725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chemeClr val="tx1">
                  <a:lumMod val="90000"/>
                  <a:lumOff val="10000"/>
                </a:schemeClr>
              </a:solidFill>
            </a:rPr>
            <a:t>Ποτά</a:t>
          </a:r>
        </a:p>
      </dsp:txBody>
      <dsp:txXfrm>
        <a:off x="1639535" y="2828080"/>
        <a:ext cx="1019558" cy="683284"/>
      </dsp:txXfrm>
    </dsp:sp>
    <dsp:sp modelId="{8EEC1AE0-917B-4840-81A7-05ACE10C70DE}">
      <dsp:nvSpPr>
        <dsp:cNvPr id="0" name=""/>
        <dsp:cNvSpPr/>
      </dsp:nvSpPr>
      <dsp:spPr>
        <a:xfrm>
          <a:off x="2531096" y="1481256"/>
          <a:ext cx="1414395" cy="68865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FC3B36-9F4F-437E-BFC2-553D045A290A}">
      <dsp:nvSpPr>
        <dsp:cNvPr id="0" name=""/>
        <dsp:cNvSpPr/>
      </dsp:nvSpPr>
      <dsp:spPr>
        <a:xfrm>
          <a:off x="2709629" y="1650862"/>
          <a:ext cx="1414395" cy="6886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rgbClr val="0070C0"/>
              </a:solidFill>
            </a:rPr>
            <a:t>Μουσική</a:t>
          </a:r>
        </a:p>
      </dsp:txBody>
      <dsp:txXfrm>
        <a:off x="2729799" y="1671032"/>
        <a:ext cx="1374055" cy="648310"/>
      </dsp:txXfrm>
    </dsp:sp>
    <dsp:sp modelId="{0C82BF42-DD99-4BFA-A4A0-0B05A0DE944D}">
      <dsp:nvSpPr>
        <dsp:cNvPr id="0" name=""/>
        <dsp:cNvSpPr/>
      </dsp:nvSpPr>
      <dsp:spPr>
        <a:xfrm>
          <a:off x="4302557" y="1481256"/>
          <a:ext cx="1606793" cy="68865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39E5CF-75BF-415F-9544-BE05D448D9A3}">
      <dsp:nvSpPr>
        <dsp:cNvPr id="0" name=""/>
        <dsp:cNvSpPr/>
      </dsp:nvSpPr>
      <dsp:spPr>
        <a:xfrm>
          <a:off x="4481090" y="1650862"/>
          <a:ext cx="1606793" cy="68865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rgbClr val="0070C0"/>
              </a:solidFill>
            </a:rPr>
            <a:t>Διακόσμηση</a:t>
          </a:r>
        </a:p>
      </dsp:txBody>
      <dsp:txXfrm>
        <a:off x="4501260" y="1671032"/>
        <a:ext cx="1566453" cy="648310"/>
      </dsp:txXfrm>
    </dsp:sp>
    <dsp:sp modelId="{5B4B40EE-DDE1-43E4-89F6-4E6C9A1EDC53}">
      <dsp:nvSpPr>
        <dsp:cNvPr id="0" name=""/>
        <dsp:cNvSpPr/>
      </dsp:nvSpPr>
      <dsp:spPr>
        <a:xfrm>
          <a:off x="3782967" y="2637216"/>
          <a:ext cx="1100042" cy="7258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F42744-BD80-4AFA-BAB9-D21DF125D259}">
      <dsp:nvSpPr>
        <dsp:cNvPr id="0" name=""/>
        <dsp:cNvSpPr/>
      </dsp:nvSpPr>
      <dsp:spPr>
        <a:xfrm>
          <a:off x="3961499" y="2806822"/>
          <a:ext cx="1100042" cy="725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chemeClr val="tx1">
                  <a:lumMod val="90000"/>
                  <a:lumOff val="10000"/>
                </a:schemeClr>
              </a:solidFill>
            </a:rPr>
            <a:t>Φώτα</a:t>
          </a:r>
        </a:p>
      </dsp:txBody>
      <dsp:txXfrm>
        <a:off x="3982757" y="2828080"/>
        <a:ext cx="1057526" cy="683284"/>
      </dsp:txXfrm>
    </dsp:sp>
    <dsp:sp modelId="{69BE47DB-A14E-4812-B868-E2A1870DB0C6}">
      <dsp:nvSpPr>
        <dsp:cNvPr id="0" name=""/>
        <dsp:cNvSpPr/>
      </dsp:nvSpPr>
      <dsp:spPr>
        <a:xfrm>
          <a:off x="5240074" y="2637216"/>
          <a:ext cx="1188866" cy="7258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DC2190-FC71-4AEA-8F99-DB096EA60DFF}">
      <dsp:nvSpPr>
        <dsp:cNvPr id="0" name=""/>
        <dsp:cNvSpPr/>
      </dsp:nvSpPr>
      <dsp:spPr>
        <a:xfrm>
          <a:off x="5418607" y="2806822"/>
          <a:ext cx="1188866" cy="7258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chemeClr val="tx1">
                  <a:lumMod val="90000"/>
                  <a:lumOff val="10000"/>
                </a:schemeClr>
              </a:solidFill>
            </a:rPr>
            <a:t>Μπαλόνια</a:t>
          </a:r>
        </a:p>
      </dsp:txBody>
      <dsp:txXfrm>
        <a:off x="5439865" y="2828080"/>
        <a:ext cx="1146350" cy="683284"/>
      </dsp:txXfrm>
    </dsp:sp>
    <dsp:sp modelId="{146A950B-23D5-4B11-B793-ED6694BD9682}">
      <dsp:nvSpPr>
        <dsp:cNvPr id="0" name=""/>
        <dsp:cNvSpPr/>
      </dsp:nvSpPr>
      <dsp:spPr>
        <a:xfrm>
          <a:off x="6266415" y="1481256"/>
          <a:ext cx="1606793" cy="6404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FE53B2-E6A1-4051-BB81-FEB09A240717}">
      <dsp:nvSpPr>
        <dsp:cNvPr id="0" name=""/>
        <dsp:cNvSpPr/>
      </dsp:nvSpPr>
      <dsp:spPr>
        <a:xfrm>
          <a:off x="6444948" y="1650862"/>
          <a:ext cx="1606793" cy="6404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b="1" kern="1200" dirty="0">
              <a:solidFill>
                <a:srgbClr val="0070C0"/>
              </a:solidFill>
            </a:rPr>
            <a:t>Προσκλήσεις</a:t>
          </a:r>
        </a:p>
      </dsp:txBody>
      <dsp:txXfrm>
        <a:off x="6463707" y="1669621"/>
        <a:ext cx="1569275" cy="6029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DDF69-CFDD-4BC6-B38E-963626B9FA26}" type="datetimeFigureOut">
              <a:rPr lang="el-GR" smtClean="0"/>
              <a:t>7/10/2021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2BB2-355B-4F7F-B36E-2CD4A72F67C3}" type="slidenum">
              <a:rPr lang="el-GR" smtClean="0"/>
              <a:t>‹#›</a:t>
            </a:fld>
            <a:endParaRPr lang="el-G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DDF69-CFDD-4BC6-B38E-963626B9FA26}" type="datetimeFigureOut">
              <a:rPr lang="el-GR" smtClean="0"/>
              <a:t>7/10/2021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2BB2-355B-4F7F-B36E-2CD4A72F67C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DDF69-CFDD-4BC6-B38E-963626B9FA26}" type="datetimeFigureOut">
              <a:rPr lang="el-GR" smtClean="0"/>
              <a:t>7/10/2021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2BB2-355B-4F7F-B36E-2CD4A72F67C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DDF69-CFDD-4BC6-B38E-963626B9FA26}" type="datetimeFigureOut">
              <a:rPr lang="el-GR" smtClean="0"/>
              <a:t>7/10/2021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2BB2-355B-4F7F-B36E-2CD4A72F67C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DDF69-CFDD-4BC6-B38E-963626B9FA26}" type="datetimeFigureOut">
              <a:rPr lang="el-GR" smtClean="0"/>
              <a:t>7/10/2021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2BB2-355B-4F7F-B36E-2CD4A72F67C3}" type="slidenum">
              <a:rPr lang="el-GR" smtClean="0"/>
              <a:t>‹#›</a:t>
            </a:fld>
            <a:endParaRPr lang="el-G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DDF69-CFDD-4BC6-B38E-963626B9FA26}" type="datetimeFigureOut">
              <a:rPr lang="el-GR" smtClean="0"/>
              <a:t>7/10/2021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2BB2-355B-4F7F-B36E-2CD4A72F67C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DDF69-CFDD-4BC6-B38E-963626B9FA26}" type="datetimeFigureOut">
              <a:rPr lang="el-GR" smtClean="0"/>
              <a:t>7/10/2021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2BB2-355B-4F7F-B36E-2CD4A72F67C3}" type="slidenum">
              <a:rPr lang="el-GR" smtClean="0"/>
              <a:t>‹#›</a:t>
            </a:fld>
            <a:endParaRPr lang="el-G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DDF69-CFDD-4BC6-B38E-963626B9FA26}" type="datetimeFigureOut">
              <a:rPr lang="el-GR" smtClean="0"/>
              <a:t>7/10/2021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2BB2-355B-4F7F-B36E-2CD4A72F67C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DDF69-CFDD-4BC6-B38E-963626B9FA26}" type="datetimeFigureOut">
              <a:rPr lang="el-GR" smtClean="0"/>
              <a:t>7/10/2021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2BB2-355B-4F7F-B36E-2CD4A72F67C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DDF69-CFDD-4BC6-B38E-963626B9FA26}" type="datetimeFigureOut">
              <a:rPr lang="el-GR" smtClean="0"/>
              <a:t>7/10/2021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2BB2-355B-4F7F-B36E-2CD4A72F67C3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DDF69-CFDD-4BC6-B38E-963626B9FA26}" type="datetimeFigureOut">
              <a:rPr lang="el-GR" smtClean="0"/>
              <a:t>7/10/2021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42BB2-355B-4F7F-B36E-2CD4A72F67C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2CBDDF69-CFDD-4BC6-B38E-963626B9FA26}" type="datetimeFigureOut">
              <a:rPr lang="el-GR" smtClean="0"/>
              <a:t>7/10/2021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1842BB2-355B-4F7F-B36E-2CD4A72F67C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848600" cy="2592288"/>
          </a:xfrm>
        </p:spPr>
        <p:txBody>
          <a:bodyPr/>
          <a:lstStyle/>
          <a:p>
            <a:r>
              <a:rPr lang="el-GR" dirty="0"/>
              <a:t>Εισαγωγη </a:t>
            </a:r>
            <a:br>
              <a:rPr lang="el-GR" dirty="0"/>
            </a:br>
            <a:r>
              <a:rPr lang="el-GR" sz="4000" dirty="0"/>
              <a:t>στουσ αλγοριθμουσ</a:t>
            </a:r>
            <a:br>
              <a:rPr lang="el-GR" sz="4000" dirty="0"/>
            </a:br>
            <a:r>
              <a:rPr lang="el-GR" sz="4000" dirty="0"/>
              <a:t>και στον προγραμματισμο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6438567-C2A0-4A1F-A69B-DAAF383DBE12}"/>
              </a:ext>
            </a:extLst>
          </p:cNvPr>
          <p:cNvSpPr txBox="1"/>
          <p:nvPr/>
        </p:nvSpPr>
        <p:spPr>
          <a:xfrm>
            <a:off x="2041990" y="3861048"/>
            <a:ext cx="513175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sz="2400" b="1" dirty="0">
                <a:solidFill>
                  <a:srgbClr val="0070C0"/>
                </a:solidFill>
                <a:effectLst/>
                <a:latin typeface="Bahnschrift" panose="020B0502040204020203" pitchFamily="34" charset="0"/>
              </a:rPr>
              <a:t>“Everybody should learn to program a computer, because it teaches you how to think“</a:t>
            </a:r>
          </a:p>
          <a:p>
            <a:pPr algn="l" fontAlgn="base"/>
            <a:endParaRPr lang="en-US" sz="2400" b="1" dirty="0">
              <a:solidFill>
                <a:srgbClr val="0070C0"/>
              </a:solidFill>
              <a:effectLst/>
              <a:latin typeface="Bahnschrift" panose="020B0502040204020203" pitchFamily="34" charset="0"/>
            </a:endParaRPr>
          </a:p>
          <a:p>
            <a:pPr algn="r" fontAlgn="base"/>
            <a:r>
              <a:rPr lang="en-US" sz="2400" b="1" dirty="0">
                <a:solidFill>
                  <a:srgbClr val="0070C0"/>
                </a:solidFill>
                <a:effectLst/>
                <a:latin typeface="Bahnschrift" panose="020B0502040204020203" pitchFamily="34" charset="0"/>
              </a:rPr>
              <a:t>Steve Jobs, 1995</a:t>
            </a:r>
          </a:p>
        </p:txBody>
      </p:sp>
    </p:spTree>
    <p:extLst>
      <p:ext uri="{BB962C8B-B14F-4D97-AF65-F5344CB8AC3E}">
        <p14:creationId xmlns:p14="http://schemas.microsoft.com/office/powerpoint/2010/main" val="27766255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0600"/>
          </a:xfrm>
        </p:spPr>
        <p:txBody>
          <a:bodyPr/>
          <a:lstStyle/>
          <a:p>
            <a:r>
              <a:rPr lang="el-GR" dirty="0"/>
              <a:t>Πως δημιουργούμε ένα πρόγραμμα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2051720" y="3501008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/>
              <a:t>Χωρισμός σε μικρότερα τμήματα (υποπροβλήματα), τα οποία είναι πιο εύκολο να λυθούν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539552" y="1484784"/>
            <a:ext cx="1213794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1</a:t>
            </a:r>
            <a:r>
              <a:rPr lang="el-GR" b="1" baseline="30000" dirty="0">
                <a:solidFill>
                  <a:srgbClr val="FF0000"/>
                </a:solidFill>
              </a:rPr>
              <a:t>ο</a:t>
            </a:r>
            <a:r>
              <a:rPr lang="el-GR" b="1" dirty="0">
                <a:solidFill>
                  <a:srgbClr val="FF0000"/>
                </a:solidFill>
              </a:rPr>
              <a:t> στάδιο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2051720" y="1484784"/>
            <a:ext cx="4536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Εντοπίζουμε τα δεδομένα και τα ζητούμενα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539552" y="2201089"/>
            <a:ext cx="1213794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2</a:t>
            </a:r>
            <a:r>
              <a:rPr lang="el-GR" b="1" baseline="30000" dirty="0">
                <a:solidFill>
                  <a:srgbClr val="FF0000"/>
                </a:solidFill>
              </a:rPr>
              <a:t>ο</a:t>
            </a:r>
            <a:r>
              <a:rPr lang="el-GR" b="1" dirty="0">
                <a:solidFill>
                  <a:srgbClr val="FF0000"/>
                </a:solidFill>
              </a:rPr>
              <a:t> στάδιο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2031528" y="2062589"/>
            <a:ext cx="6552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Ποια είναι τα στοιχεία (αντικείμενα) και ποιες είναι οι συμπεριφορές τους;</a:t>
            </a:r>
          </a:p>
        </p:txBody>
      </p:sp>
      <p:sp>
        <p:nvSpPr>
          <p:cNvPr id="9" name="Ορθογώνιο 8"/>
          <p:cNvSpPr/>
          <p:nvPr/>
        </p:nvSpPr>
        <p:spPr>
          <a:xfrm>
            <a:off x="539552" y="2915652"/>
            <a:ext cx="1213794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3</a:t>
            </a:r>
            <a:r>
              <a:rPr lang="el-GR" b="1" baseline="30000" dirty="0">
                <a:solidFill>
                  <a:srgbClr val="FF0000"/>
                </a:solidFill>
              </a:rPr>
              <a:t>ο</a:t>
            </a:r>
            <a:r>
              <a:rPr lang="el-GR" b="1" dirty="0">
                <a:solidFill>
                  <a:srgbClr val="FF0000"/>
                </a:solidFill>
              </a:rPr>
              <a:t> στάδιο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2051720" y="2915652"/>
            <a:ext cx="24180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Ποιοι είναι οι κανόνες;</a:t>
            </a:r>
          </a:p>
        </p:txBody>
      </p:sp>
      <p:sp>
        <p:nvSpPr>
          <p:cNvPr id="11" name="Ορθογώνιο 10"/>
          <p:cNvSpPr/>
          <p:nvPr/>
        </p:nvSpPr>
        <p:spPr>
          <a:xfrm>
            <a:off x="539552" y="3670285"/>
            <a:ext cx="1213794" cy="369332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4</a:t>
            </a:r>
            <a:r>
              <a:rPr lang="el-GR" b="1" baseline="30000" dirty="0">
                <a:solidFill>
                  <a:srgbClr val="FF0000"/>
                </a:solidFill>
              </a:rPr>
              <a:t>ο</a:t>
            </a:r>
            <a:r>
              <a:rPr lang="el-GR" b="1" dirty="0">
                <a:solidFill>
                  <a:srgbClr val="FF0000"/>
                </a:solidFill>
              </a:rPr>
              <a:t> στάδιο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820" y="4212951"/>
            <a:ext cx="3528392" cy="2210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1752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0600"/>
          </a:xfrm>
        </p:spPr>
        <p:txBody>
          <a:bodyPr/>
          <a:lstStyle/>
          <a:p>
            <a:r>
              <a:rPr lang="el-GR" dirty="0"/>
              <a:t>Δημιουργία ενός παιχνιδιού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1838" y="1424091"/>
            <a:ext cx="6938823" cy="40011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l-GR" sz="2000" dirty="0"/>
              <a:t>Έστω ότι θέλουμε να δημιουργήσουμε το παιχνίδι </a:t>
            </a:r>
            <a:r>
              <a:rPr lang="en-US" sz="2000" dirty="0"/>
              <a:t>Pac-man</a:t>
            </a:r>
            <a:r>
              <a:rPr lang="el-GR" sz="2000" dirty="0"/>
              <a:t> 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441838" y="2429568"/>
            <a:ext cx="578634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13" lvl="0"/>
            <a:r>
              <a:rPr lang="el-GR" sz="2000" dirty="0"/>
              <a:t>πρέπει να αποφασίσουμε για το ποιο είναι το σκηνικό μας, δηλαδή πρέπει να σχεδιάσουμε το λαβύρινθο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132856"/>
            <a:ext cx="2361172" cy="3067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Ορθογώνιο 5"/>
          <p:cNvSpPr/>
          <p:nvPr/>
        </p:nvSpPr>
        <p:spPr>
          <a:xfrm>
            <a:off x="441838" y="3789040"/>
            <a:ext cx="57863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13" lvl="0"/>
            <a:r>
              <a:rPr lang="el-GR" sz="2000" dirty="0"/>
              <a:t>πρέπει να σχεδιάσουμε τους χαρακτήρες μας που δεν είναι άλλοι από τον </a:t>
            </a:r>
            <a:r>
              <a:rPr lang="en-US" sz="2000" dirty="0"/>
              <a:t>Pac-man</a:t>
            </a:r>
            <a:r>
              <a:rPr lang="el-GR" sz="2000" dirty="0"/>
              <a:t>, τα φαντασματάκια που τον κυνηγούν και τα φρουτάκια που</a:t>
            </a:r>
            <a:r>
              <a:rPr lang="en-US" sz="2000" dirty="0"/>
              <a:t> </a:t>
            </a:r>
            <a:r>
              <a:rPr lang="el-GR" sz="2000" dirty="0"/>
              <a:t>τρώει</a:t>
            </a:r>
            <a:endParaRPr lang="en-US" sz="20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371" y="5187064"/>
            <a:ext cx="1224136" cy="124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5160554"/>
            <a:ext cx="2677149" cy="1298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6338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0600"/>
          </a:xfrm>
        </p:spPr>
        <p:txBody>
          <a:bodyPr/>
          <a:lstStyle/>
          <a:p>
            <a:r>
              <a:rPr lang="el-GR" dirty="0"/>
              <a:t>Δημιουργία ενός παιχνιδιού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539552" y="1484784"/>
            <a:ext cx="80648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13" lvl="0">
              <a:spcAft>
                <a:spcPts val="600"/>
              </a:spcAft>
            </a:pPr>
            <a:r>
              <a:rPr lang="el-GR" dirty="0"/>
              <a:t>πρέπει να προσδιορίσουμε ποια είναι η συμπεριφορά του κάθε αντικειμένου</a:t>
            </a:r>
            <a:endParaRPr lang="en-US" dirty="0"/>
          </a:p>
          <a:p>
            <a:pPr marL="296863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dirty="0"/>
              <a:t>Ο </a:t>
            </a:r>
            <a:r>
              <a:rPr lang="en-US" dirty="0"/>
              <a:t>pac-man </a:t>
            </a:r>
            <a:r>
              <a:rPr lang="el-GR" dirty="0"/>
              <a:t>κινείται όταν χρησιμοποιούμε τα </a:t>
            </a:r>
            <a:r>
              <a:rPr lang="el-GR" b="1" dirty="0">
                <a:solidFill>
                  <a:srgbClr val="C00000"/>
                </a:solidFill>
              </a:rPr>
              <a:t>βελάκια</a:t>
            </a:r>
            <a:r>
              <a:rPr lang="el-GR" dirty="0"/>
              <a:t> του πληκτρολογίου</a:t>
            </a:r>
            <a:endParaRPr lang="en-US" dirty="0"/>
          </a:p>
          <a:p>
            <a:pPr marL="296863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dirty="0"/>
              <a:t>Τα φαντασματάκια κινούνται διαρκώς </a:t>
            </a:r>
            <a:r>
              <a:rPr lang="el-GR" b="1" dirty="0">
                <a:solidFill>
                  <a:srgbClr val="C00000"/>
                </a:solidFill>
              </a:rPr>
              <a:t>τυχαία</a:t>
            </a:r>
            <a:r>
              <a:rPr lang="el-GR" dirty="0"/>
              <a:t> σε όλες τις δυνατές διαδρομές μέσα στο λαβύρινθο</a:t>
            </a:r>
            <a:endParaRPr lang="en-US" dirty="0"/>
          </a:p>
          <a:p>
            <a:pPr marL="296863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dirty="0"/>
              <a:t>Τα φρούτα εμφανίζονται με </a:t>
            </a:r>
            <a:r>
              <a:rPr lang="el-GR" b="1" dirty="0">
                <a:solidFill>
                  <a:srgbClr val="C00000"/>
                </a:solidFill>
              </a:rPr>
              <a:t>τυχαίο</a:t>
            </a:r>
            <a:r>
              <a:rPr lang="el-GR" dirty="0"/>
              <a:t> τρόπο μέσα στο λαβύρινθο </a:t>
            </a:r>
            <a:endParaRPr lang="en-US" dirty="0"/>
          </a:p>
          <a:p>
            <a:pPr marL="11113" lvl="0"/>
            <a:endParaRPr lang="el-GR" dirty="0"/>
          </a:p>
          <a:p>
            <a:pPr marL="11113" lvl="0"/>
            <a:endParaRPr lang="el-GR" dirty="0"/>
          </a:p>
          <a:p>
            <a:pPr marL="11113" lvl="0"/>
            <a:endParaRPr lang="el-GR" dirty="0"/>
          </a:p>
          <a:p>
            <a:pPr marL="11113" lvl="0">
              <a:spcAft>
                <a:spcPts val="600"/>
              </a:spcAft>
            </a:pPr>
            <a:r>
              <a:rPr lang="el-GR" dirty="0"/>
              <a:t>Ποια είναι η αλληλεπίδραση μεταξύ των χαρακτήρων</a:t>
            </a:r>
          </a:p>
          <a:p>
            <a:pPr marL="296863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dirty="0"/>
              <a:t>Όταν ο </a:t>
            </a:r>
            <a:r>
              <a:rPr lang="en-US" dirty="0"/>
              <a:t>pac-man </a:t>
            </a:r>
            <a:r>
              <a:rPr lang="el-GR" b="1" dirty="0">
                <a:solidFill>
                  <a:srgbClr val="C00000"/>
                </a:solidFill>
              </a:rPr>
              <a:t>ακουμπήσει</a:t>
            </a:r>
            <a:r>
              <a:rPr lang="el-GR" dirty="0"/>
              <a:t> ένα φαντασματάκι, ο παίκτης </a:t>
            </a:r>
            <a:r>
              <a:rPr lang="el-GR" b="1" dirty="0">
                <a:solidFill>
                  <a:srgbClr val="C00000"/>
                </a:solidFill>
              </a:rPr>
              <a:t>χάνει</a:t>
            </a:r>
            <a:r>
              <a:rPr lang="el-GR" dirty="0"/>
              <a:t> μια ζωή και το αντικείμενο μας ξεκινά ξανά από το σημείο εκκίνησης</a:t>
            </a:r>
            <a:endParaRPr lang="en-US" dirty="0"/>
          </a:p>
          <a:p>
            <a:pPr marL="296863"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dirty="0"/>
              <a:t>Όταν ο </a:t>
            </a:r>
            <a:r>
              <a:rPr lang="en-US" dirty="0"/>
              <a:t>pac-man </a:t>
            </a:r>
            <a:r>
              <a:rPr lang="el-GR" b="1" dirty="0">
                <a:solidFill>
                  <a:srgbClr val="C00000"/>
                </a:solidFill>
              </a:rPr>
              <a:t>ακουμπήσει</a:t>
            </a:r>
            <a:r>
              <a:rPr lang="el-GR" dirty="0"/>
              <a:t> ένα φρούτο, τότε </a:t>
            </a:r>
            <a:r>
              <a:rPr lang="el-GR" b="1" dirty="0">
                <a:solidFill>
                  <a:srgbClr val="C00000"/>
                </a:solidFill>
              </a:rPr>
              <a:t>κερδίζει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/>
              <a:t>πόντους και το φρούτο εξαφανίζεται </a:t>
            </a:r>
          </a:p>
        </p:txBody>
      </p:sp>
    </p:spTree>
    <p:extLst>
      <p:ext uri="{BB962C8B-B14F-4D97-AF65-F5344CB8AC3E}">
        <p14:creationId xmlns:p14="http://schemas.microsoft.com/office/powerpoint/2010/main" val="1076359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990600"/>
          </a:xfrm>
        </p:spPr>
        <p:txBody>
          <a:bodyPr/>
          <a:lstStyle/>
          <a:p>
            <a:r>
              <a:rPr lang="el-GR" dirty="0"/>
              <a:t>Τι είναι πρόβλημα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683568" y="1484784"/>
            <a:ext cx="78488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/>
              <a:t>Πρόβλημα είναι κάθε ζήτημα που τίθεται προς επίλυση, κάθε κατάσταση που μας απασχολεί και πρέπει να αντιμετωπιστεί. </a:t>
            </a:r>
          </a:p>
          <a:p>
            <a:r>
              <a:rPr lang="el-GR" sz="2000" dirty="0"/>
              <a:t>Η λύση ενός προβλήματος δεν μας είναι γνωστή, ούτε προφανής.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1049707" y="4080090"/>
            <a:ext cx="11161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Σαφείς οδηγίες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l-GR" b="1" dirty="0">
                <a:solidFill>
                  <a:srgbClr val="C00000"/>
                </a:solidFill>
              </a:rPr>
              <a:t>εντολές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2216922" y="2782669"/>
            <a:ext cx="4782164" cy="36933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l-GR" dirty="0"/>
              <a:t>Τι σημαίνει όμως «λύνουμε ένα πρόβλημα»; </a:t>
            </a:r>
          </a:p>
        </p:txBody>
      </p:sp>
      <p:pic>
        <p:nvPicPr>
          <p:cNvPr id="1026" name="Picture 2" descr="Αποτέλεσμα εικόνας για υπολογιστη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9254" y="3626856"/>
            <a:ext cx="2125955" cy="1594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Ορθογώνιο 8"/>
          <p:cNvSpPr/>
          <p:nvPr/>
        </p:nvSpPr>
        <p:spPr>
          <a:xfrm>
            <a:off x="3583566" y="6021288"/>
            <a:ext cx="13173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Δεδομένα</a:t>
            </a:r>
          </a:p>
        </p:txBody>
      </p:sp>
      <p:sp>
        <p:nvSpPr>
          <p:cNvPr id="10" name="Ορθογώνιο 9"/>
          <p:cNvSpPr/>
          <p:nvPr/>
        </p:nvSpPr>
        <p:spPr>
          <a:xfrm>
            <a:off x="6527735" y="4100923"/>
            <a:ext cx="15841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>
                <a:solidFill>
                  <a:srgbClr val="C00000"/>
                </a:solidFill>
              </a:rPr>
              <a:t>Πληροφορία (Ζητούμενο)</a:t>
            </a:r>
          </a:p>
        </p:txBody>
      </p:sp>
      <p:sp>
        <p:nvSpPr>
          <p:cNvPr id="8" name="Δεξιό βέλος 7"/>
          <p:cNvSpPr/>
          <p:nvPr/>
        </p:nvSpPr>
        <p:spPr>
          <a:xfrm>
            <a:off x="2249370" y="4203518"/>
            <a:ext cx="698894" cy="343464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Δεξιό βέλος 11"/>
          <p:cNvSpPr/>
          <p:nvPr/>
        </p:nvSpPr>
        <p:spPr>
          <a:xfrm rot="16200000">
            <a:off x="3892784" y="5500109"/>
            <a:ext cx="698894" cy="343464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Δεξιό βέλος 12"/>
          <p:cNvSpPr/>
          <p:nvPr/>
        </p:nvSpPr>
        <p:spPr>
          <a:xfrm>
            <a:off x="5656925" y="4252357"/>
            <a:ext cx="698894" cy="343464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9EA513-4E95-4604-88C0-602BC6134842}"/>
              </a:ext>
            </a:extLst>
          </p:cNvPr>
          <p:cNvSpPr txBox="1"/>
          <p:nvPr/>
        </p:nvSpPr>
        <p:spPr>
          <a:xfrm>
            <a:off x="1056459" y="3606925"/>
            <a:ext cx="995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Δίνουμε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FF7391A-BF21-416A-897E-2F7700704602}"/>
              </a:ext>
            </a:extLst>
          </p:cNvPr>
          <p:cNvSpPr txBox="1"/>
          <p:nvPr/>
        </p:nvSpPr>
        <p:spPr>
          <a:xfrm>
            <a:off x="6527735" y="3606925"/>
            <a:ext cx="1273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Παίρνουμε</a:t>
            </a:r>
          </a:p>
        </p:txBody>
      </p:sp>
    </p:spTree>
    <p:extLst>
      <p:ext uri="{BB962C8B-B14F-4D97-AF65-F5344CB8AC3E}">
        <p14:creationId xmlns:p14="http://schemas.microsoft.com/office/powerpoint/2010/main" val="2122467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7D7E48B-12FB-4F70-81A5-6A9223BA2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3200"/>
            <a:ext cx="8229600" cy="990600"/>
          </a:xfrm>
        </p:spPr>
        <p:txBody>
          <a:bodyPr/>
          <a:lstStyle/>
          <a:p>
            <a:r>
              <a:rPr lang="el-GR" dirty="0"/>
              <a:t>Προβλήματα</a:t>
            </a:r>
          </a:p>
        </p:txBody>
      </p:sp>
      <p:sp>
        <p:nvSpPr>
          <p:cNvPr id="3" name="Πλαίσιο κειμένου 2">
            <a:extLst>
              <a:ext uri="{FF2B5EF4-FFF2-40B4-BE49-F238E27FC236}">
                <a16:creationId xmlns:a16="http://schemas.microsoft.com/office/drawing/2014/main" id="{3224EA72-2E5C-45F4-8E59-5CE1F828E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150" y="1628800"/>
            <a:ext cx="8229600" cy="4383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000" dirty="0"/>
              <a:t>η τρύπα του όζοντος (κλιματική αλλαγή) 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000" dirty="0"/>
              <a:t>οι καθημερινοί θάνατοι πολλών ανθρώπων, ειδικά μικρών παιδιών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000" dirty="0"/>
              <a:t>φυσικά φαινόμενα, όπως εκρήξεις ηφαιστείων, παλιρροιακά κύματα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000" dirty="0"/>
              <a:t>ο υποσιτισμός ενός πολύ μεγάλου μέρους του πληθυσμού της αφρικανικής ηπείρου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000" dirty="0"/>
              <a:t>η αργή ταχύτητα μετάδοσης των δεδομένων μέσω διαδικτύου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000" dirty="0"/>
              <a:t>η αγορά ενός αυτοκινήτου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000" dirty="0"/>
              <a:t>το μεσημεριανό φαγητό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000" dirty="0"/>
              <a:t>η διαδρομή που θα ακολουθήσουμε για να πάμε στο σχολείο</a:t>
            </a:r>
          </a:p>
          <a:p>
            <a:pPr marL="342900" indent="-342900">
              <a:lnSpc>
                <a:spcPct val="107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l-GR" sz="2000" dirty="0"/>
              <a:t>η επιλογή του τόπου διακοπών</a:t>
            </a:r>
          </a:p>
          <a:p>
            <a:pPr marL="342900" indent="-342900">
              <a:lnSpc>
                <a:spcPct val="107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3603937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Ομάδα 8"/>
          <p:cNvGrpSpPr/>
          <p:nvPr/>
        </p:nvGrpSpPr>
        <p:grpSpPr>
          <a:xfrm>
            <a:off x="6084168" y="2510815"/>
            <a:ext cx="1371600" cy="1695450"/>
            <a:chOff x="3200401" y="2780928"/>
            <a:chExt cx="1371600" cy="1695450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0401" y="2780928"/>
              <a:ext cx="1371600" cy="1695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3308158" y="3322151"/>
              <a:ext cx="11560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>
                  <a:solidFill>
                    <a:schemeClr val="bg1"/>
                  </a:solidFill>
                </a:rPr>
                <a:t>δεδομένα</a:t>
              </a:r>
            </a:p>
          </p:txBody>
        </p:sp>
      </p:grpSp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Επίλυση προβλήματος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539552" y="1844824"/>
            <a:ext cx="597666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l-GR" sz="2000" b="1" dirty="0"/>
              <a:t>Για να επιλύσουμε ένα πρόβλημα πρέπει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2000" dirty="0"/>
              <a:t>Να το </a:t>
            </a:r>
            <a:r>
              <a:rPr lang="el-GR" sz="2000" b="1" dirty="0">
                <a:solidFill>
                  <a:srgbClr val="C00000"/>
                </a:solidFill>
              </a:rPr>
              <a:t>διαβάσουμε</a:t>
            </a:r>
            <a:r>
              <a:rPr lang="el-GR" sz="2000" dirty="0"/>
              <a:t> καλά, όσες φορές χρειαστεί, ώστε να το κατανοήσουμε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2000" dirty="0"/>
              <a:t>Να εντοπίσουμε </a:t>
            </a:r>
          </a:p>
          <a:p>
            <a:pPr marL="993775" indent="-4572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l-GR" sz="2000" dirty="0"/>
              <a:t>ποια στοιχεία είναι γνωστά (</a:t>
            </a:r>
            <a:r>
              <a:rPr lang="el-GR" sz="2000" b="1" dirty="0">
                <a:solidFill>
                  <a:srgbClr val="C00000"/>
                </a:solidFill>
              </a:rPr>
              <a:t>δεδομένα</a:t>
            </a:r>
            <a:r>
              <a:rPr lang="el-GR" sz="2000" dirty="0"/>
              <a:t>) </a:t>
            </a:r>
          </a:p>
          <a:p>
            <a:pPr marL="993775" indent="-457200"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l-GR" sz="2000" dirty="0"/>
              <a:t>ποια  στοιχεία είναι άγνωστα (</a:t>
            </a:r>
            <a:r>
              <a:rPr lang="el-GR" sz="2000" b="1" dirty="0">
                <a:solidFill>
                  <a:srgbClr val="C00000"/>
                </a:solidFill>
              </a:rPr>
              <a:t>ζητούμενα</a:t>
            </a:r>
            <a:r>
              <a:rPr lang="el-GR" sz="2000" dirty="0"/>
              <a:t>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l-GR" sz="2000" dirty="0"/>
              <a:t>Να </a:t>
            </a:r>
            <a:r>
              <a:rPr lang="el-GR" sz="2000" b="1" dirty="0">
                <a:solidFill>
                  <a:srgbClr val="C00000"/>
                </a:solidFill>
              </a:rPr>
              <a:t>αναλύσουμε</a:t>
            </a:r>
            <a:r>
              <a:rPr lang="el-GR" sz="2000" dirty="0">
                <a:solidFill>
                  <a:srgbClr val="C00000"/>
                </a:solidFill>
              </a:rPr>
              <a:t> </a:t>
            </a:r>
            <a:r>
              <a:rPr lang="el-GR" sz="2000" dirty="0"/>
              <a:t>(διαιρέσουμε) το πρόβλημα σε άλλα πιο απλούστερα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333817"/>
            <a:ext cx="1224136" cy="16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Ομάδα 10"/>
          <p:cNvGrpSpPr/>
          <p:nvPr/>
        </p:nvGrpSpPr>
        <p:grpSpPr>
          <a:xfrm>
            <a:off x="7380312" y="2132856"/>
            <a:ext cx="1362106" cy="1550958"/>
            <a:chOff x="2795589" y="3506818"/>
            <a:chExt cx="1372333" cy="1550958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737"/>
            <a:stretch/>
          </p:blipFill>
          <p:spPr bwMode="auto">
            <a:xfrm>
              <a:off x="2795589" y="3506818"/>
              <a:ext cx="1372333" cy="15509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2913573" y="4041753"/>
              <a:ext cx="123681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>
                  <a:solidFill>
                    <a:schemeClr val="bg1"/>
                  </a:solidFill>
                </a:rPr>
                <a:t>ζητούμενα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07070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1144" y="404664"/>
            <a:ext cx="8229600" cy="990600"/>
          </a:xfrm>
        </p:spPr>
        <p:txBody>
          <a:bodyPr/>
          <a:lstStyle/>
          <a:p>
            <a:r>
              <a:rPr lang="el-GR" dirty="0"/>
              <a:t>Ανάλυση προβλήματος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622828" y="1556792"/>
            <a:ext cx="784281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/>
              <a:t>Ανάλυση </a:t>
            </a:r>
          </a:p>
          <a:p>
            <a:r>
              <a:rPr lang="el-GR" sz="2000" dirty="0"/>
              <a:t>είναι ο χωρισμός ενός προβλήματος στα στοιχεία από τα οποία αποτελείται δηλ σε άλλα απλούστερα προβλήματα.</a:t>
            </a:r>
          </a:p>
        </p:txBody>
      </p:sp>
      <p:graphicFrame>
        <p:nvGraphicFramePr>
          <p:cNvPr id="6" name="Διάγραμμα 5"/>
          <p:cNvGraphicFramePr/>
          <p:nvPr>
            <p:extLst>
              <p:ext uri="{D42A27DB-BD31-4B8C-83A1-F6EECF244321}">
                <p14:modId xmlns:p14="http://schemas.microsoft.com/office/powerpoint/2010/main" val="1004170742"/>
              </p:ext>
            </p:extLst>
          </p:nvPr>
        </p:nvGraphicFramePr>
        <p:xfrm>
          <a:off x="622828" y="2572455"/>
          <a:ext cx="8053628" cy="38088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Διάγραμμα ροής: Πολλαπλή εκτύπωση 8"/>
          <p:cNvSpPr/>
          <p:nvPr/>
        </p:nvSpPr>
        <p:spPr>
          <a:xfrm>
            <a:off x="7657176" y="5407079"/>
            <a:ext cx="725286" cy="792088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1" name="Ευθεία γραμμή σύνδεσης 10"/>
          <p:cNvCxnSpPr>
            <a:endCxn id="9" idx="0"/>
          </p:cNvCxnSpPr>
          <p:nvPr/>
        </p:nvCxnSpPr>
        <p:spPr>
          <a:xfrm>
            <a:off x="7863446" y="4869160"/>
            <a:ext cx="206270" cy="537919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Διάγραμμα ροής: Πολλαπλή εκτύπωση 11"/>
          <p:cNvSpPr/>
          <p:nvPr/>
        </p:nvSpPr>
        <p:spPr>
          <a:xfrm>
            <a:off x="3563888" y="5445224"/>
            <a:ext cx="725286" cy="792088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4" name="Ευθεία γραμμή σύνδεσης 13"/>
          <p:cNvCxnSpPr/>
          <p:nvPr/>
        </p:nvCxnSpPr>
        <p:spPr>
          <a:xfrm flipV="1">
            <a:off x="3926531" y="4907304"/>
            <a:ext cx="141413" cy="537920"/>
          </a:xfrm>
          <a:prstGeom prst="line">
            <a:avLst/>
          </a:prstGeom>
          <a:ln w="28575">
            <a:solidFill>
              <a:schemeClr val="bg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671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48F63A-3E97-491B-B068-C3E65EEDC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3200"/>
            <a:ext cx="8229600" cy="990600"/>
          </a:xfrm>
        </p:spPr>
        <p:txBody>
          <a:bodyPr/>
          <a:lstStyle/>
          <a:p>
            <a:r>
              <a:rPr lang="el-GR" dirty="0"/>
              <a:t>Διάγραμμα ροής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539552" y="1411039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/>
              <a:t>Διάγραμμα ροής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είναι ένας τρόπος για να αναπαραστήσουμε την επίλυση ενός προβλήματος,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000" dirty="0"/>
              <a:t>είναι ένα διάγραμμα που δείχνει τα βήματα, που πρέπει να ακολουθήσουμε, ως κουτιά διαφόρων ειδών που συνδέονται μεταξύ τους με βέλη.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5900125" y="5322585"/>
            <a:ext cx="1872208" cy="79208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rgbClr val="C00000"/>
                </a:solidFill>
              </a:rPr>
              <a:t>περνάω το δρόμο</a:t>
            </a:r>
          </a:p>
        </p:txBody>
      </p:sp>
      <p:sp>
        <p:nvSpPr>
          <p:cNvPr id="5" name="Ρόμβος 4"/>
          <p:cNvSpPr/>
          <p:nvPr/>
        </p:nvSpPr>
        <p:spPr>
          <a:xfrm>
            <a:off x="3311860" y="4009155"/>
            <a:ext cx="2520280" cy="1249885"/>
          </a:xfrm>
          <a:prstGeom prst="diamon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l-GR" dirty="0">
                <a:solidFill>
                  <a:srgbClr val="C00000"/>
                </a:solidFill>
              </a:rPr>
              <a:t>έρχεται αυτοκίνητο;</a:t>
            </a:r>
          </a:p>
        </p:txBody>
      </p:sp>
      <p:cxnSp>
        <p:nvCxnSpPr>
          <p:cNvPr id="18" name="Γωνιακή σύνδεση 17"/>
          <p:cNvCxnSpPr>
            <a:stCxn id="5" idx="1"/>
          </p:cNvCxnSpPr>
          <p:nvPr/>
        </p:nvCxnSpPr>
        <p:spPr>
          <a:xfrm rot="10800000">
            <a:off x="2411760" y="3573016"/>
            <a:ext cx="900100" cy="1061082"/>
          </a:xfrm>
          <a:prstGeom prst="bentConnector2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577115" y="4248187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ΝΑΙ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043078" y="4248187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ΟΧΙ</a:t>
            </a:r>
          </a:p>
        </p:txBody>
      </p:sp>
      <p:cxnSp>
        <p:nvCxnSpPr>
          <p:cNvPr id="22" name="Ευθεία γραμμή σύνδεσης 21"/>
          <p:cNvCxnSpPr>
            <a:stCxn id="5" idx="0"/>
          </p:cNvCxnSpPr>
          <p:nvPr/>
        </p:nvCxnSpPr>
        <p:spPr>
          <a:xfrm flipV="1">
            <a:off x="4572000" y="3212976"/>
            <a:ext cx="0" cy="79617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Ευθύγραμμο βέλος σύνδεσης 25"/>
          <p:cNvCxnSpPr/>
          <p:nvPr/>
        </p:nvCxnSpPr>
        <p:spPr>
          <a:xfrm>
            <a:off x="2411759" y="3573016"/>
            <a:ext cx="216024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Γωνιακή σύνδεση 27"/>
          <p:cNvCxnSpPr>
            <a:stCxn id="5" idx="3"/>
            <a:endCxn id="4" idx="0"/>
          </p:cNvCxnSpPr>
          <p:nvPr/>
        </p:nvCxnSpPr>
        <p:spPr>
          <a:xfrm>
            <a:off x="5832140" y="4634098"/>
            <a:ext cx="1004089" cy="688487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Οβάλ 5"/>
          <p:cNvSpPr/>
          <p:nvPr/>
        </p:nvSpPr>
        <p:spPr>
          <a:xfrm>
            <a:off x="4531684" y="3367270"/>
            <a:ext cx="72008" cy="7200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Οβάλ 12"/>
          <p:cNvSpPr/>
          <p:nvPr/>
        </p:nvSpPr>
        <p:spPr>
          <a:xfrm>
            <a:off x="4684084" y="3519670"/>
            <a:ext cx="103940" cy="103940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555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0.02477 L -0.00052 0.1845 L -0.23594 0.1845 L -0.23594 0.02477 L -0.00052 0.02477 Z " pathEditMode="relative" rAng="16200000" ptsTypes="AAAAA">
                                      <p:cBhvr>
                                        <p:cTn id="6" dur="66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71" y="79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19 0.00209 L -0.01719 0.15718 C 0.04879 0.15672 0.07396 0.15648 0.11511 0.15718 C 0.15643 0.15764 0.23177 0.15047 0.23073 0.16065 C 0.22969 0.17871 0.22882 0.29468 0.23125 0.3088 " pathEditMode="relative" rAng="5400000" ptsTypes="AAAAA">
                                      <p:cBhvr>
                                        <p:cTn id="10" dur="74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31" y="1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422176"/>
            <a:ext cx="8229600" cy="990600"/>
          </a:xfrm>
        </p:spPr>
        <p:txBody>
          <a:bodyPr/>
          <a:lstStyle/>
          <a:p>
            <a:r>
              <a:rPr lang="el-GR" dirty="0"/>
              <a:t>Γλώσσα προγραμματισμού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539552" y="1556792"/>
            <a:ext cx="80648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2000" b="1" dirty="0"/>
              <a:t>Γλώσσα προγραμματισμού</a:t>
            </a:r>
            <a:r>
              <a:rPr lang="el-GR" sz="2000" dirty="0"/>
              <a:t> λέγεται μια τεχνητή γλώσσα που  χρησι-</a:t>
            </a:r>
            <a:r>
              <a:rPr lang="el-GR" sz="2000" dirty="0" err="1"/>
              <a:t>μοποιείται</a:t>
            </a:r>
            <a:r>
              <a:rPr lang="el-GR" sz="2000" dirty="0"/>
              <a:t> για τον έλεγχο μιας μηχανής, συνήθως ενός υπολογιστή. </a:t>
            </a:r>
            <a:endParaRPr lang="el-GR" dirty="0"/>
          </a:p>
        </p:txBody>
      </p:sp>
      <p:sp>
        <p:nvSpPr>
          <p:cNvPr id="4" name="Ορθογώνιο 3"/>
          <p:cNvSpPr/>
          <p:nvPr/>
        </p:nvSpPr>
        <p:spPr>
          <a:xfrm>
            <a:off x="786555" y="2776666"/>
            <a:ext cx="7570890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el-GR" dirty="0"/>
              <a:t>Οι γλώσσες προγραμματισμού (όπως και οι ανθρώπινες γλώσσες)</a:t>
            </a:r>
            <a:r>
              <a:rPr lang="en-US" dirty="0"/>
              <a:t> </a:t>
            </a:r>
            <a:r>
              <a:rPr lang="el-GR" dirty="0"/>
              <a:t>έχουν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1190205" y="3630928"/>
            <a:ext cx="2016224" cy="57606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el-GR" sz="5400" b="1" cap="none" spc="0" dirty="0">
                <a:ln w="18415" cmpd="sng">
                  <a:noFill/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Αλφάβητο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6037960" y="3604907"/>
            <a:ext cx="2377075" cy="62810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Top">
              <a:avLst/>
            </a:prstTxWarp>
            <a:spAutoFit/>
          </a:bodyPr>
          <a:lstStyle/>
          <a:p>
            <a:pPr algn="ctr"/>
            <a:r>
              <a:rPr lang="el-GR" sz="5400" b="0" cap="none" spc="0" dirty="0">
                <a:ln w="18415" cmpd="sng">
                  <a:noFill/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Λεξιλόγιο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3690083" y="5079963"/>
            <a:ext cx="2377075" cy="62810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urveDown">
              <a:avLst/>
            </a:prstTxWarp>
            <a:spAutoFit/>
          </a:bodyPr>
          <a:lstStyle/>
          <a:p>
            <a:pPr algn="ctr"/>
            <a:r>
              <a:rPr lang="el-GR" sz="5400" b="0" cap="none" spc="0" dirty="0">
                <a:ln w="18415" cmpd="sng">
                  <a:noFill/>
                  <a:prstDash val="solid"/>
                </a:ln>
                <a:solidFill>
                  <a:srgbClr val="C0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Συντακτικό</a:t>
            </a:r>
          </a:p>
        </p:txBody>
      </p:sp>
      <p:sp>
        <p:nvSpPr>
          <p:cNvPr id="8" name="Ορθογώνιο 7"/>
          <p:cNvSpPr/>
          <p:nvPr/>
        </p:nvSpPr>
        <p:spPr>
          <a:xfrm>
            <a:off x="671104" y="4192905"/>
            <a:ext cx="312188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000" b="1" dirty="0">
                <a:ln w="18415" cmpd="sng">
                  <a:noFill/>
                  <a:prstDash val="solid"/>
                </a:ln>
                <a:solidFill>
                  <a:schemeClr val="bg2">
                    <a:lumMod val="50000"/>
                  </a:schemeClr>
                </a:solidFill>
              </a:rPr>
              <a:t>(αποδεκτοί χαρακτήρες)</a:t>
            </a:r>
          </a:p>
        </p:txBody>
      </p:sp>
      <p:sp>
        <p:nvSpPr>
          <p:cNvPr id="10" name="Ορθογώνιο 9"/>
          <p:cNvSpPr/>
          <p:nvPr/>
        </p:nvSpPr>
        <p:spPr>
          <a:xfrm>
            <a:off x="6063967" y="4256377"/>
            <a:ext cx="2408929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000" b="1" cap="none" spc="0" dirty="0">
                <a:ln w="18415" cmpd="sng">
                  <a:noFill/>
                  <a:prstDash val="solid"/>
                </a:ln>
                <a:solidFill>
                  <a:srgbClr val="0070C0"/>
                </a:solidFill>
              </a:rPr>
              <a:t>(αποδεκτές λέξεις)</a:t>
            </a:r>
          </a:p>
        </p:txBody>
      </p:sp>
      <p:sp>
        <p:nvSpPr>
          <p:cNvPr id="11" name="Ορθογώνιο 10"/>
          <p:cNvSpPr/>
          <p:nvPr/>
        </p:nvSpPr>
        <p:spPr>
          <a:xfrm>
            <a:off x="4207057" y="5810295"/>
            <a:ext cx="134312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2000" b="1" cap="none" spc="0" dirty="0">
                <a:ln w="18415" cmpd="sng">
                  <a:noFill/>
                  <a:prstDash val="solid"/>
                </a:ln>
                <a:solidFill>
                  <a:srgbClr val="C00000"/>
                </a:solidFill>
              </a:rPr>
              <a:t>(κανόνες)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677A55-D3C2-47EC-96F3-F240C9E4F1EB}"/>
              </a:ext>
            </a:extLst>
          </p:cNvPr>
          <p:cNvSpPr txBox="1"/>
          <p:nvPr/>
        </p:nvSpPr>
        <p:spPr>
          <a:xfrm>
            <a:off x="820854" y="4732295"/>
            <a:ext cx="130689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n w="18415" cmpd="sng">
                  <a:noFill/>
                  <a:prstDash val="solid"/>
                </a:ln>
                <a:solidFill>
                  <a:schemeClr val="bg2">
                    <a:lumMod val="50000"/>
                  </a:schemeClr>
                </a:solidFill>
              </a:rPr>
              <a:t>A … Z</a:t>
            </a:r>
          </a:p>
          <a:p>
            <a:r>
              <a:rPr lang="en-US" sz="2000" dirty="0">
                <a:ln w="18415" cmpd="sng">
                  <a:noFill/>
                  <a:prstDash val="solid"/>
                </a:ln>
                <a:solidFill>
                  <a:schemeClr val="bg2">
                    <a:lumMod val="50000"/>
                  </a:schemeClr>
                </a:solidFill>
              </a:rPr>
              <a:t>0 … 9</a:t>
            </a:r>
          </a:p>
          <a:p>
            <a:r>
              <a:rPr lang="en-US" sz="2000" dirty="0">
                <a:ln w="18415" cmpd="sng">
                  <a:noFill/>
                  <a:prstDash val="solid"/>
                </a:ln>
                <a:solidFill>
                  <a:schemeClr val="bg2">
                    <a:lumMod val="50000"/>
                  </a:schemeClr>
                </a:solidFill>
              </a:rPr>
              <a:t>, . : ; ‘ ’ ( ) </a:t>
            </a:r>
          </a:p>
          <a:p>
            <a:r>
              <a:rPr lang="en-US" sz="2000" dirty="0">
                <a:ln w="18415" cmpd="sng">
                  <a:noFill/>
                  <a:prstDash val="solid"/>
                </a:ln>
                <a:solidFill>
                  <a:schemeClr val="bg2">
                    <a:lumMod val="50000"/>
                  </a:schemeClr>
                </a:solidFill>
              </a:rPr>
              <a:t>* / + - ^</a:t>
            </a:r>
            <a:endParaRPr lang="el-GR" sz="2000" dirty="0">
              <a:ln w="18415" cmpd="sng">
                <a:noFill/>
                <a:prstDash val="solid"/>
              </a:ln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Ορθογώνιο 11">
            <a:extLst>
              <a:ext uri="{FF2B5EF4-FFF2-40B4-BE49-F238E27FC236}">
                <a16:creationId xmlns:a16="http://schemas.microsoft.com/office/drawing/2014/main" id="{2E5DC998-82C2-4236-9304-675CC4E783D4}"/>
              </a:ext>
            </a:extLst>
          </p:cNvPr>
          <p:cNvSpPr/>
          <p:nvPr/>
        </p:nvSpPr>
        <p:spPr>
          <a:xfrm>
            <a:off x="6859919" y="4653150"/>
            <a:ext cx="139012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l-GR" sz="2000" dirty="0">
                <a:ln w="18415" cmpd="sng">
                  <a:noFill/>
                  <a:prstDash val="solid"/>
                </a:ln>
                <a:solidFill>
                  <a:srgbClr val="0070C0"/>
                </a:solidFill>
              </a:rPr>
              <a:t>κινήσου</a:t>
            </a:r>
          </a:p>
          <a:p>
            <a:r>
              <a:rPr lang="el-GR" sz="2000" dirty="0">
                <a:ln w="18415" cmpd="sng">
                  <a:noFill/>
                  <a:prstDash val="solid"/>
                </a:ln>
                <a:solidFill>
                  <a:srgbClr val="0070C0"/>
                </a:solidFill>
              </a:rPr>
              <a:t>στρίψε</a:t>
            </a:r>
          </a:p>
          <a:p>
            <a:r>
              <a:rPr lang="el-GR" sz="2000" dirty="0">
                <a:ln w="18415" cmpd="sng">
                  <a:noFill/>
                  <a:prstDash val="solid"/>
                </a:ln>
                <a:solidFill>
                  <a:srgbClr val="0070C0"/>
                </a:solidFill>
              </a:rPr>
              <a:t>περίμενε</a:t>
            </a:r>
          </a:p>
          <a:p>
            <a:r>
              <a:rPr lang="el-GR" sz="2000" dirty="0">
                <a:ln w="18415" cmpd="sng">
                  <a:noFill/>
                  <a:prstDash val="solid"/>
                </a:ln>
                <a:solidFill>
                  <a:srgbClr val="0070C0"/>
                </a:solidFill>
              </a:rPr>
              <a:t>εμφανίσου</a:t>
            </a:r>
          </a:p>
        </p:txBody>
      </p:sp>
    </p:spTree>
    <p:extLst>
      <p:ext uri="{BB962C8B-B14F-4D97-AF65-F5344CB8AC3E}">
        <p14:creationId xmlns:p14="http://schemas.microsoft.com/office/powerpoint/2010/main" val="1280286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422176"/>
            <a:ext cx="8229600" cy="990600"/>
          </a:xfrm>
        </p:spPr>
        <p:txBody>
          <a:bodyPr/>
          <a:lstStyle/>
          <a:p>
            <a:r>
              <a:rPr lang="el-GR" dirty="0"/>
              <a:t>Τι είναι το πρόγραμμα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611560" y="1628800"/>
            <a:ext cx="7992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/>
              <a:t>Το κυριότερο συστατικό ενός προγράμματος είναι οι </a:t>
            </a:r>
            <a:r>
              <a:rPr lang="el-GR" sz="2000" b="1" dirty="0"/>
              <a:t>εντολές</a:t>
            </a:r>
            <a:r>
              <a:rPr lang="el-GR" sz="2000" dirty="0"/>
              <a:t>. 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187624" y="2244934"/>
            <a:ext cx="5958916" cy="400110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ctr"/>
            <a:r>
              <a:rPr lang="el-GR" sz="2000" b="1" dirty="0">
                <a:solidFill>
                  <a:schemeClr val="bg1"/>
                </a:solidFill>
              </a:rPr>
              <a:t>Πρόγραμμα είναι μία ακολουθία εντολών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611560" y="2924944"/>
            <a:ext cx="79928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/>
              <a:t>Μπορούμε να φανταστούμε τις </a:t>
            </a:r>
            <a:r>
              <a:rPr lang="el-GR" sz="2000"/>
              <a:t>εντολές ως </a:t>
            </a:r>
            <a:r>
              <a:rPr lang="el-GR" sz="2000" dirty="0"/>
              <a:t>οδηγίες του προγραμματιστή προς τον υπολογιστή για να κάνει κάτι</a:t>
            </a:r>
            <a:r>
              <a:rPr lang="en-US" sz="2000" dirty="0"/>
              <a:t>, </a:t>
            </a:r>
            <a:r>
              <a:rPr lang="el-GR" sz="2000" dirty="0"/>
              <a:t>όπως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4167082" y="4027130"/>
            <a:ext cx="34203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να δημιουργήσει ένα τετράγωνο</a:t>
            </a:r>
          </a:p>
        </p:txBody>
      </p:sp>
      <p:sp>
        <p:nvSpPr>
          <p:cNvPr id="7" name="Ορθογώνιο 6"/>
          <p:cNvSpPr/>
          <p:nvPr/>
        </p:nvSpPr>
        <p:spPr>
          <a:xfrm>
            <a:off x="5229200" y="4613242"/>
            <a:ext cx="1296144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Ορθογώνιο 7"/>
          <p:cNvSpPr/>
          <p:nvPr/>
        </p:nvSpPr>
        <p:spPr>
          <a:xfrm>
            <a:off x="611560" y="4027130"/>
            <a:ext cx="32403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να μετακινήσει ένα αυτοκίνητο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90" y="4613242"/>
            <a:ext cx="293370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Δεξιό βέλος 8"/>
          <p:cNvSpPr/>
          <p:nvPr/>
        </p:nvSpPr>
        <p:spPr>
          <a:xfrm>
            <a:off x="2051720" y="4916574"/>
            <a:ext cx="360040" cy="183910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36035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καταλαβαίνει ο υπολογιστής;</a:t>
            </a:r>
          </a:p>
        </p:txBody>
      </p:sp>
      <p:sp>
        <p:nvSpPr>
          <p:cNvPr id="3" name="Ορθογώνιο 2"/>
          <p:cNvSpPr/>
          <p:nvPr/>
        </p:nvSpPr>
        <p:spPr>
          <a:xfrm>
            <a:off x="539552" y="1582341"/>
            <a:ext cx="80648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/>
              <a:t>Ο υπολογιστής καταλαβαίνει μόνο το 0 και το 1. </a:t>
            </a:r>
          </a:p>
          <a:p>
            <a:r>
              <a:rPr lang="el-GR" sz="2000" dirty="0"/>
              <a:t>Άρα, αφού γράψουμε το πρόγραμμά μας σε οποιαδήποτε γλώσσα, μετά απαιτείται ένα στάδιο το οποίο ονομάζεται </a:t>
            </a:r>
            <a:r>
              <a:rPr lang="el-GR" sz="2000" b="1" dirty="0">
                <a:solidFill>
                  <a:srgbClr val="C00000"/>
                </a:solidFill>
              </a:rPr>
              <a:t>μεταγλώττιση </a:t>
            </a:r>
            <a:r>
              <a:rPr lang="el-GR" sz="2000" b="1" dirty="0"/>
              <a:t>(</a:t>
            </a:r>
            <a:r>
              <a:rPr lang="el-GR" sz="2000" dirty="0"/>
              <a:t>μετάφραση</a:t>
            </a:r>
            <a:r>
              <a:rPr lang="el-GR" sz="2000" b="1" dirty="0"/>
              <a:t>)</a:t>
            </a:r>
            <a:r>
              <a:rPr lang="el-GR" sz="2000" dirty="0"/>
              <a:t>. </a:t>
            </a:r>
          </a:p>
          <a:p>
            <a:endParaRPr lang="el-GR" sz="2000" dirty="0"/>
          </a:p>
          <a:p>
            <a:r>
              <a:rPr lang="el-GR" sz="2000" dirty="0"/>
              <a:t>Το πρόγραμμα που παράγεται μετά τη μεταγλώττιση λέγεται </a:t>
            </a:r>
            <a:r>
              <a:rPr lang="el-GR" sz="2000" b="1" dirty="0">
                <a:solidFill>
                  <a:srgbClr val="C00000"/>
                </a:solidFill>
              </a:rPr>
              <a:t>γλώσσα μηχανής. </a:t>
            </a:r>
          </a:p>
          <a:p>
            <a:endParaRPr lang="el-GR" sz="2000" dirty="0"/>
          </a:p>
          <a:p>
            <a:r>
              <a:rPr lang="el-GR" sz="2000" dirty="0"/>
              <a:t>Μετά από αυτό το βήμα, μπορούμε να τρέξουμε το πρόγραμμά μας ή αλλιώς να «εκτελέσουμε» το πρόγραμμά μας.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611560" y="5085184"/>
            <a:ext cx="2160240" cy="79208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σύνολο εντολών</a:t>
            </a:r>
          </a:p>
          <a:p>
            <a:pPr algn="ctr"/>
            <a:r>
              <a:rPr lang="el-GR" dirty="0"/>
              <a:t>(πρόγραμμα)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3491880" y="5085184"/>
            <a:ext cx="2160240" cy="79208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μετατροπή σε 0 ή 1</a:t>
            </a:r>
          </a:p>
          <a:p>
            <a:pPr algn="ctr"/>
            <a:r>
              <a:rPr lang="el-GR" dirty="0"/>
              <a:t>(μεταγλώττιση)</a:t>
            </a:r>
          </a:p>
        </p:txBody>
      </p:sp>
      <p:sp>
        <p:nvSpPr>
          <p:cNvPr id="6" name="Ορθογώνιο 5"/>
          <p:cNvSpPr/>
          <p:nvPr/>
        </p:nvSpPr>
        <p:spPr>
          <a:xfrm>
            <a:off x="6417342" y="5085184"/>
            <a:ext cx="2160240" cy="79208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εκτέλεση προγράμματος</a:t>
            </a:r>
          </a:p>
        </p:txBody>
      </p:sp>
      <p:sp>
        <p:nvSpPr>
          <p:cNvPr id="7" name="Δεξιό βέλος 6"/>
          <p:cNvSpPr/>
          <p:nvPr/>
        </p:nvSpPr>
        <p:spPr>
          <a:xfrm>
            <a:off x="2915816" y="5379919"/>
            <a:ext cx="504056" cy="216024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Δεξιό βέλος 7"/>
          <p:cNvSpPr/>
          <p:nvPr/>
        </p:nvSpPr>
        <p:spPr>
          <a:xfrm>
            <a:off x="5796136" y="5373216"/>
            <a:ext cx="504056" cy="216024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67509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αφήνεια">
  <a:themeElements>
    <a:clrScheme name="Σαφήνεια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Κλασικό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Σαφήνει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1203</TotalTime>
  <Words>663</Words>
  <Application>Microsoft Office PowerPoint</Application>
  <PresentationFormat>Προβολή στην οθόνη (4:3)</PresentationFormat>
  <Paragraphs>111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6" baseType="lpstr">
      <vt:lpstr>Arial</vt:lpstr>
      <vt:lpstr>Bahnschrift</vt:lpstr>
      <vt:lpstr>Courier New</vt:lpstr>
      <vt:lpstr>Σαφήνεια</vt:lpstr>
      <vt:lpstr>Εισαγωγη  στουσ αλγοριθμουσ και στον προγραμματισμο</vt:lpstr>
      <vt:lpstr>Τι είναι πρόβλημα</vt:lpstr>
      <vt:lpstr>Προβλήματα</vt:lpstr>
      <vt:lpstr>Επίλυση προβλήματος</vt:lpstr>
      <vt:lpstr>Ανάλυση προβλήματος</vt:lpstr>
      <vt:lpstr>Διάγραμμα ροής</vt:lpstr>
      <vt:lpstr>Γλώσσα προγραμματισμού</vt:lpstr>
      <vt:lpstr>Τι είναι το πρόγραμμα</vt:lpstr>
      <vt:lpstr>Τι καταλαβαίνει ο υπολογιστής;</vt:lpstr>
      <vt:lpstr>Πως δημιουργούμε ένα πρόγραμμα</vt:lpstr>
      <vt:lpstr>Δημιουργία ενός παιχνιδιού</vt:lpstr>
      <vt:lpstr>Δημιουργία ενός παιχνιδιού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Εισαγωγη  στουσ αλγοριθμουσ και στον προγραμματισμο</dc:title>
  <dc:creator>Nikos</dc:creator>
  <cp:lastModifiedBy>Nikolas Papa</cp:lastModifiedBy>
  <cp:revision>45</cp:revision>
  <dcterms:created xsi:type="dcterms:W3CDTF">2021-02-16T19:36:53Z</dcterms:created>
  <dcterms:modified xsi:type="dcterms:W3CDTF">2021-10-07T18:55:01Z</dcterms:modified>
</cp:coreProperties>
</file>