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C3292-737E-4DE2-9340-90214A062854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7F2CC-EE20-4E56-8624-C799A69E04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C3292-737E-4DE2-9340-90214A062854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7F2CC-EE20-4E56-8624-C799A69E04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C3292-737E-4DE2-9340-90214A062854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7F2CC-EE20-4E56-8624-C799A69E04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C3292-737E-4DE2-9340-90214A062854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7F2CC-EE20-4E56-8624-C799A69E04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C3292-737E-4DE2-9340-90214A062854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7F2CC-EE20-4E56-8624-C799A69E04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C3292-737E-4DE2-9340-90214A062854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7F2CC-EE20-4E56-8624-C799A69E04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C3292-737E-4DE2-9340-90214A062854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7F2CC-EE20-4E56-8624-C799A69E04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C3292-737E-4DE2-9340-90214A062854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7F2CC-EE20-4E56-8624-C799A69E04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C3292-737E-4DE2-9340-90214A062854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7F2CC-EE20-4E56-8624-C799A69E04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C3292-737E-4DE2-9340-90214A062854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7F2CC-EE20-4E56-8624-C799A69E04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C3292-737E-4DE2-9340-90214A062854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7F2CC-EE20-4E56-8624-C799A69E04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C3292-737E-4DE2-9340-90214A062854}" type="datetimeFigureOut">
              <a:rPr lang="el-GR" smtClean="0"/>
              <a:pPr/>
              <a:t>1/4/2021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7F2CC-EE20-4E56-8624-C799A69E046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ΘΕΡΜΟΚΡΑΣΙΑ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ΒΑΘΜΟΝΟΜΗΣΗ ΘΕΡΟΜΕΤΡΟΥ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ΦΥΣΙΚΟ ΜΕΓΕΘΟΣ: ΘΕΡΜΟΚΡΑΣΙΑ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ΣΥΜΒΟΛΙΣΜΟΣ:   </a:t>
            </a:r>
            <a:r>
              <a:rPr lang="el-GR" b="1" dirty="0" smtClean="0"/>
              <a:t>Τ   (</a:t>
            </a:r>
            <a:r>
              <a:rPr lang="en-US" b="1" dirty="0" smtClean="0"/>
              <a:t>Temperature)</a:t>
            </a:r>
            <a:endParaRPr lang="el-GR" b="1" dirty="0" smtClean="0"/>
          </a:p>
          <a:p>
            <a:endParaRPr lang="en-US" dirty="0" smtClean="0"/>
          </a:p>
          <a:p>
            <a:r>
              <a:rPr lang="el-GR" dirty="0" smtClean="0"/>
              <a:t>ΜΟΝΑΔΕΣ ΜΕΤΡΗΣΗΣ:</a:t>
            </a:r>
            <a:r>
              <a:rPr lang="en-US" dirty="0" smtClean="0"/>
              <a:t> </a:t>
            </a:r>
            <a:r>
              <a:rPr lang="el-GR" b="1" dirty="0" smtClean="0"/>
              <a:t>βαθμός Κελσίου</a:t>
            </a:r>
            <a:r>
              <a:rPr lang="el-GR" dirty="0" smtClean="0"/>
              <a:t> (</a:t>
            </a:r>
            <a:r>
              <a:rPr lang="el-GR" b="1" dirty="0" smtClean="0"/>
              <a:t>°</a:t>
            </a:r>
            <a:r>
              <a:rPr lang="en-US" b="1" dirty="0" smtClean="0"/>
              <a:t>C</a:t>
            </a:r>
            <a:r>
              <a:rPr lang="en-US" dirty="0" smtClean="0"/>
              <a:t>) </a:t>
            </a:r>
            <a:endParaRPr lang="el-GR" dirty="0" smtClean="0"/>
          </a:p>
          <a:p>
            <a:r>
              <a:rPr lang="el-GR" b="1" dirty="0" smtClean="0"/>
              <a:t>βαθμός Κέλβιν</a:t>
            </a:r>
            <a:r>
              <a:rPr lang="el-GR" dirty="0" smtClean="0"/>
              <a:t> (</a:t>
            </a:r>
            <a:r>
              <a:rPr lang="el-GR" b="1" dirty="0" smtClean="0"/>
              <a:t>°</a:t>
            </a:r>
            <a:r>
              <a:rPr lang="el-GR" b="1" dirty="0"/>
              <a:t>Κ</a:t>
            </a:r>
            <a:r>
              <a:rPr lang="en-US" dirty="0" smtClean="0"/>
              <a:t>)</a:t>
            </a:r>
            <a:r>
              <a:rPr lang="el-GR" dirty="0" smtClean="0"/>
              <a:t> </a:t>
            </a:r>
            <a:r>
              <a:rPr lang="en-US" dirty="0" smtClean="0"/>
              <a:t>,</a:t>
            </a:r>
            <a:r>
              <a:rPr lang="el-GR" dirty="0" smtClean="0"/>
              <a:t> </a:t>
            </a:r>
            <a:r>
              <a:rPr lang="el-GR" b="1" dirty="0" smtClean="0"/>
              <a:t>βαθμός Φαρενάϊτ  </a:t>
            </a:r>
            <a:r>
              <a:rPr lang="el-GR" dirty="0" smtClean="0"/>
              <a:t>(</a:t>
            </a:r>
            <a:r>
              <a:rPr lang="el-GR" b="1" dirty="0" smtClean="0"/>
              <a:t>°</a:t>
            </a:r>
            <a:r>
              <a:rPr lang="en-US" b="1" dirty="0" smtClean="0"/>
              <a:t>F)</a:t>
            </a:r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ΟΡΓΑΝΟ ΜΕΤΡΗΣΗΣ: </a:t>
            </a:r>
            <a:r>
              <a:rPr lang="el-GR" b="1" dirty="0" smtClean="0"/>
              <a:t>θερμόμετρο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ΚΑΠΟΙΑ ΘΕΡΜΟΜΕΤΡΑ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858000"/>
            <a:ext cx="8229600" cy="4525963"/>
          </a:xfrm>
        </p:spPr>
        <p:txBody>
          <a:bodyPr/>
          <a:lstStyle/>
          <a:p>
            <a:endParaRPr lang="el-GR"/>
          </a:p>
        </p:txBody>
      </p:sp>
      <p:pic>
        <p:nvPicPr>
          <p:cNvPr id="1026" name="Picture 2" descr="Θερμόμετρο οινοπνεύματος Θερμόμετρο υδραργύρου Ψηφιακό θερμόμετρο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268760"/>
            <a:ext cx="6934200" cy="5200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ΟΡΙΣΜΟΣ ΘΕΡΜΟΚΡΑΣΙΑΣ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ΘΕΡΜΟΚΡΑΣΙΑ ονομάζεται το φυσικό μέγεθος το οποίο μας δείχνει πόσο ζεστό ή κρύο είναι ένα σώμα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ΚΛΙΜΑΚΑ ΚΕΛΣΙΟΥ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l-GR" dirty="0" smtClean="0"/>
              <a:t>Η </a:t>
            </a:r>
            <a:r>
              <a:rPr lang="el-GR" dirty="0" smtClean="0">
                <a:solidFill>
                  <a:srgbClr val="FF0000"/>
                </a:solidFill>
              </a:rPr>
              <a:t>κλίμακα Κελσίου </a:t>
            </a:r>
            <a:r>
              <a:rPr lang="el-GR" dirty="0" smtClean="0"/>
              <a:t>είναι η πιο διαδεδομένη εμπειρική κλίμακα μέτρησης της θερμοκρασίας. Ονομάστηκε έτσι προς τιμήν του Σουηδού αστρονόμου και μαθηματικού Άντερς Κέλσιου. </a:t>
            </a:r>
          </a:p>
          <a:p>
            <a:pPr algn="just"/>
            <a:r>
              <a:rPr lang="el-GR" dirty="0" smtClean="0"/>
              <a:t>Ο βαθμός </a:t>
            </a:r>
            <a:r>
              <a:rPr lang="el-GR" dirty="0" smtClean="0">
                <a:solidFill>
                  <a:srgbClr val="FF0000"/>
                </a:solidFill>
              </a:rPr>
              <a:t>0 ° C</a:t>
            </a:r>
            <a:r>
              <a:rPr lang="el-GR" dirty="0" smtClean="0"/>
              <a:t> αντιστοιχεί στο σημείο πήξης</a:t>
            </a:r>
            <a:r>
              <a:rPr lang="en-US" dirty="0" smtClean="0"/>
              <a:t>-</a:t>
            </a:r>
            <a:r>
              <a:rPr lang="el-GR" dirty="0" smtClean="0"/>
              <a:t>τήξης του καθαρού νερού σε πίεση μιας ατμόσφαιρας</a:t>
            </a:r>
          </a:p>
          <a:p>
            <a:pPr algn="just"/>
            <a:r>
              <a:rPr lang="el-GR" dirty="0" smtClean="0"/>
              <a:t>Ο</a:t>
            </a:r>
            <a:r>
              <a:rPr lang="el-GR" dirty="0"/>
              <a:t> </a:t>
            </a:r>
            <a:r>
              <a:rPr lang="el-GR" dirty="0" smtClean="0"/>
              <a:t>βαθμός </a:t>
            </a:r>
            <a:r>
              <a:rPr lang="el-GR" dirty="0" smtClean="0">
                <a:solidFill>
                  <a:srgbClr val="FF0000"/>
                </a:solidFill>
              </a:rPr>
              <a:t>100 °C</a:t>
            </a:r>
            <a:r>
              <a:rPr lang="el-GR" dirty="0" smtClean="0"/>
              <a:t> αντιστοιχεί στο σημείο βρασμού του νερού στην ίδια πίεση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ΒΑΘΜΟΝΟΜΗΣΗ ΘΕΡΜΟΜΕΤΡΟΥ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b="1" u="sng" dirty="0" smtClean="0"/>
              <a:t>ΠΕΙΡΑΜΑ-ΒΗΜΑΤΑ:</a:t>
            </a:r>
            <a:endParaRPr lang="en-US" b="1" u="sng" dirty="0" smtClean="0"/>
          </a:p>
          <a:p>
            <a:r>
              <a:rPr lang="el-GR" dirty="0" smtClean="0"/>
              <a:t>Παίρνουμε ένα λεπτό γυάλινο σωλήνα με χρωματιστό νερό ή οινόπνευμα</a:t>
            </a:r>
          </a:p>
          <a:p>
            <a:r>
              <a:rPr lang="el-GR" dirty="0" smtClean="0"/>
              <a:t>Βυθίζουμε το σωλήνα σε πάγο που λιώνει. Περιμένουμε δύο λεπτά και σημειώνουμε μία γραμμή πάνω στο σωλήνα στο ύψος του υγρού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l-GR" dirty="0" smtClean="0">
                <a:solidFill>
                  <a:srgbClr val="FF0000"/>
                </a:solidFill>
              </a:rPr>
              <a:t>υτό είναι το 0 ° 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endParaRPr lang="el-GR" dirty="0" smtClean="0">
              <a:solidFill>
                <a:srgbClr val="FF0000"/>
              </a:solidFill>
            </a:endParaRPr>
          </a:p>
          <a:p>
            <a:r>
              <a:rPr lang="el-GR" dirty="0" smtClean="0"/>
              <a:t>Βυθίζουμε το σωλήνα σε νερό που βράζει. Περιμένουμε δύο λεπτά και σημειώνουμε μία γραμμή πάνω στο σωλήνα στο ύψος του υγρού. </a:t>
            </a:r>
            <a:r>
              <a:rPr lang="el-GR" dirty="0" smtClean="0">
                <a:solidFill>
                  <a:srgbClr val="FF0000"/>
                </a:solidFill>
              </a:rPr>
              <a:t>Αυτό είναι το 100 ° 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endParaRPr lang="el-GR" dirty="0" smtClean="0">
              <a:solidFill>
                <a:srgbClr val="FF0000"/>
              </a:solidFill>
            </a:endParaRPr>
          </a:p>
          <a:p>
            <a:r>
              <a:rPr lang="el-GR" dirty="0" smtClean="0"/>
              <a:t>Διαιρούμε την απόσταση ανάμεσα στις δύο γραμμές σε 100 ίσα μέρη.</a:t>
            </a:r>
          </a:p>
          <a:p>
            <a:r>
              <a:rPr lang="el-GR" dirty="0" smtClean="0"/>
              <a:t>Κάθε μέρος- τμήμα αντιστοιχεί σε </a:t>
            </a:r>
            <a:r>
              <a:rPr lang="el-GR" dirty="0" smtClean="0">
                <a:solidFill>
                  <a:srgbClr val="FF0000"/>
                </a:solidFill>
              </a:rPr>
              <a:t>1° </a:t>
            </a:r>
            <a:r>
              <a:rPr lang="en-US" dirty="0">
                <a:solidFill>
                  <a:srgbClr val="FF0000"/>
                </a:solidFill>
              </a:rPr>
              <a:t>C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ΚΑΠΟΙΕΣ ΠΛΗΡΟΦΟΡΙΕΣ ΓΙΑ ΤΗΝ ΚΛΙΜΑΚΑ ΚΕΛΣΙΟΥ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Κέλσιος πρότεινε την κλίμακά του το 1742 και ήταν αντεστραμμένη.</a:t>
            </a:r>
          </a:p>
          <a:p>
            <a:r>
              <a:rPr lang="el-GR" dirty="0" smtClean="0"/>
              <a:t>Δηλαδή αντιστοίχισε το 100 στην πήξη του νερού και το 0 στο βρασμό του νερού</a:t>
            </a:r>
          </a:p>
          <a:p>
            <a:r>
              <a:rPr lang="el-GR" dirty="0" smtClean="0"/>
              <a:t>Το 1745 ο Ληναίος αντέστρεψε την κλίμακα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248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ΘΕΡΜΟΚΡΑΣΙΑ</vt:lpstr>
      <vt:lpstr>ΦΥΣΙΚΟ ΜΕΓΕΘΟΣ: ΘΕΡΜΟΚΡΑΣΙΑ</vt:lpstr>
      <vt:lpstr>ΚΑΠΟΙΑ ΘΕΡΜΟΜΕΤΡΑ</vt:lpstr>
      <vt:lpstr>ΟΡΙΣΜΟΣ ΘΕΡΜΟΚΡΑΣΙΑΣ</vt:lpstr>
      <vt:lpstr>ΚΛΙΜΑΚΑ ΚΕΛΣΙΟΥ</vt:lpstr>
      <vt:lpstr>ΒΑΘΜΟΝΟΜΗΣΗ ΘΕΡΜΟΜΕΤΡΟΥ</vt:lpstr>
      <vt:lpstr>ΚΑΠΟΙΕΣ ΠΛΗΡΟΦΟΡΙΕΣ ΓΙΑ ΤΗΝ ΚΛΙΜΑΚΑ ΚΕΛΣΙΟΥ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ΘΕΡΜΟΚΡΑΣΙΑ</dc:title>
  <dc:creator>user</dc:creator>
  <cp:lastModifiedBy>user</cp:lastModifiedBy>
  <cp:revision>10</cp:revision>
  <dcterms:created xsi:type="dcterms:W3CDTF">2020-04-22T07:29:16Z</dcterms:created>
  <dcterms:modified xsi:type="dcterms:W3CDTF">2021-04-01T08:41:21Z</dcterms:modified>
</cp:coreProperties>
</file>