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Μεσαίο στυλ 2 - Έμφαση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3571900"/>
          </a:xfrm>
        </p:spPr>
        <p:txBody>
          <a:bodyPr>
            <a:normAutofit/>
          </a:bodyPr>
          <a:lstStyle/>
          <a:p>
            <a:r>
              <a:rPr lang="de-DE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Modalverben</a:t>
            </a:r>
            <a:r>
              <a:rPr lang="el-GR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de-DE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sollen – wollen – mögen – </a:t>
            </a:r>
            <a:br>
              <a:rPr lang="de-DE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de-DE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ich möchte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Konjugation</a:t>
            </a:r>
            <a:r>
              <a:rPr lang="el-GR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- Κλίση</a:t>
            </a:r>
            <a:endParaRPr lang="el-GR" dirty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86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669474">
                <a:tc>
                  <a:txBody>
                    <a:bodyPr/>
                    <a:lstStyle/>
                    <a:p>
                      <a:pPr algn="ctr"/>
                      <a:r>
                        <a:rPr lang="de-DE" i="1" dirty="0" smtClean="0">
                          <a:latin typeface="Times New Roman" pitchFamily="18" charset="0"/>
                          <a:cs typeface="Times New Roman" pitchFamily="18" charset="0"/>
                        </a:rPr>
                        <a:t>sollen</a:t>
                      </a:r>
                      <a:endParaRPr lang="el-GR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i="1" dirty="0" smtClean="0">
                          <a:latin typeface="Times New Roman" pitchFamily="18" charset="0"/>
                          <a:cs typeface="Times New Roman" pitchFamily="18" charset="0"/>
                        </a:rPr>
                        <a:t>wollen</a:t>
                      </a:r>
                      <a:endParaRPr lang="el-GR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i="1" dirty="0" smtClean="0">
                          <a:latin typeface="Times New Roman" pitchFamily="18" charset="0"/>
                          <a:cs typeface="Times New Roman" pitchFamily="18" charset="0"/>
                        </a:rPr>
                        <a:t>mögen</a:t>
                      </a:r>
                      <a:endParaRPr lang="el-GR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i="1" dirty="0" smtClean="0">
                          <a:latin typeface="Times New Roman" pitchFamily="18" charset="0"/>
                          <a:cs typeface="Times New Roman" pitchFamily="18" charset="0"/>
                        </a:rPr>
                        <a:t>ich</a:t>
                      </a:r>
                      <a:r>
                        <a:rPr lang="de-DE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möchte</a:t>
                      </a:r>
                      <a:endParaRPr lang="el-GR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ich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soll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ich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will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ich</a:t>
                      </a:r>
                      <a:r>
                        <a:rPr lang="de-DE" sz="2000" i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mag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ich</a:t>
                      </a:r>
                      <a:r>
                        <a:rPr lang="de-DE" sz="2000" i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möchte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6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du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sollst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du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willst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du</a:t>
                      </a:r>
                      <a:r>
                        <a:rPr lang="de-DE" sz="2000" i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magst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du</a:t>
                      </a:r>
                      <a:r>
                        <a:rPr lang="de-DE" sz="2000" i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möchtest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6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er, sie, es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soll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er, sie, es </a:t>
                      </a:r>
                      <a:r>
                        <a:rPr lang="de-DE" sz="20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will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er, sie, es </a:t>
                      </a:r>
                      <a:r>
                        <a:rPr lang="de-DE" sz="20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mag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er, sie, es </a:t>
                      </a:r>
                      <a:r>
                        <a:rPr lang="de-DE" sz="20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möchte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6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wir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sollen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wir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wollen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wir</a:t>
                      </a:r>
                      <a:r>
                        <a:rPr lang="de-DE" sz="2000" i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mögen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wir </a:t>
                      </a:r>
                      <a:r>
                        <a:rPr lang="de-DE" sz="2000" i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möchten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6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ihr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sollt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ihr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wollt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ihr</a:t>
                      </a:r>
                      <a:r>
                        <a:rPr lang="de-DE" sz="2000" i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mögt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ihr</a:t>
                      </a:r>
                      <a:r>
                        <a:rPr lang="de-DE" sz="2000" i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möchtet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6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sie, </a:t>
                      </a:r>
                      <a:r>
                        <a:rPr lang="de-DE" sz="20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Sie</a:t>
                      </a:r>
                      <a:r>
                        <a:rPr lang="de-DE" sz="2000" i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sollen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sie, Sie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wollen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sie, </a:t>
                      </a:r>
                      <a:r>
                        <a:rPr lang="de-DE" sz="20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Sie</a:t>
                      </a:r>
                      <a:r>
                        <a:rPr lang="de-DE" sz="2000" i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mögen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sie, </a:t>
                      </a:r>
                      <a:r>
                        <a:rPr lang="de-DE" sz="2000" b="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Sie</a:t>
                      </a:r>
                      <a:r>
                        <a:rPr lang="de-DE" sz="2000" b="0" i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de-DE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möchten</a:t>
                      </a:r>
                      <a:endParaRPr lang="el-GR" sz="20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sollen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Το ρήμα 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sollen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εκφράζει:</a:t>
            </a:r>
          </a:p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Α)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	Μια συμβουλή, μια σύσταση:</a:t>
            </a:r>
          </a:p>
          <a:p>
            <a:pPr>
              <a:buNone/>
            </a:pPr>
            <a:r>
              <a:rPr lang="de-DE" b="1" dirty="0" smtClean="0">
                <a:latin typeface="Arial" pitchFamily="34" charset="0"/>
                <a:cs typeface="Arial" pitchFamily="34" charset="0"/>
              </a:rPr>
              <a:t>	z.B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Der Arzt hat gesagt, ich </a:t>
            </a:r>
            <a:r>
              <a:rPr lang="de-DE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soll nicht</a:t>
            </a:r>
            <a:r>
              <a:rPr lang="de-D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so viel Alkohol trinken.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= Ο γιατρός είπε, ότι 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οφείλω να μην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πίνω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τόσο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πολύ αλκοόλ.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θέλουμε να εκφραστούμε με περισσότερη ευγένεια, χρησιμοποιούμε το 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sollen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σε </a:t>
            </a:r>
            <a:r>
              <a:rPr lang="de-D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Konjunktiv </a:t>
            </a:r>
            <a:r>
              <a:rPr lang="de-D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de-DE" b="1" dirty="0" smtClean="0">
                <a:latin typeface="Arial" pitchFamily="34" charset="0"/>
                <a:cs typeface="Arial" pitchFamily="34" charset="0"/>
              </a:rPr>
              <a:t>	z.B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Der Arzt hat gesagt, ich </a:t>
            </a:r>
            <a:r>
              <a:rPr lang="de-DE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sollte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mehr Sport treiben.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= Ο γιατρός είπε, ότι 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θα όφειλα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να αθλούμαι πιο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πολύ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Β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Διαταγή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: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b="1" dirty="0" smtClean="0">
                <a:latin typeface="Arial" pitchFamily="34" charset="0"/>
                <a:cs typeface="Arial" pitchFamily="34" charset="0"/>
              </a:rPr>
              <a:t>	z.B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„Peter </a:t>
            </a:r>
            <a:r>
              <a:rPr lang="de-DE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soll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sofort zu mir kommen“, sagte der Schuldirektor.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= «Ο Πέτρος 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οφείλει να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έρθει αμέσως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’ εμένα», είπε ο διευθυντής του σχολείου.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sollen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sz="3400" b="1" dirty="0" smtClean="0">
                <a:latin typeface="Arial" pitchFamily="34" charset="0"/>
                <a:cs typeface="Arial" pitchFamily="34" charset="0"/>
              </a:rPr>
              <a:t>Γ</a:t>
            </a:r>
            <a:r>
              <a:rPr lang="de-DE" sz="34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 	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Προτροπή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:</a:t>
            </a:r>
            <a:endParaRPr lang="el-GR" sz="3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3400" b="1" dirty="0" smtClean="0">
                <a:latin typeface="Arial" pitchFamily="34" charset="0"/>
                <a:cs typeface="Arial" pitchFamily="34" charset="0"/>
              </a:rPr>
              <a:t>	z.B.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 Zeig ihm doch, was er machen </a:t>
            </a:r>
            <a:r>
              <a:rPr lang="de-DE" sz="3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soll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= Μα δείξε του, τι </a:t>
            </a:r>
            <a:r>
              <a:rPr lang="el-GR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οφείλει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 να κάνει.</a:t>
            </a:r>
          </a:p>
          <a:p>
            <a:r>
              <a:rPr lang="el-GR" sz="3400" b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DE" sz="34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 	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Ευχή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:</a:t>
            </a:r>
            <a:endParaRPr lang="el-GR" sz="3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3400" b="1" dirty="0" smtClean="0">
                <a:latin typeface="Arial" pitchFamily="34" charset="0"/>
                <a:cs typeface="Arial" pitchFamily="34" charset="0"/>
              </a:rPr>
              <a:t>	z.B</a:t>
            </a:r>
            <a:r>
              <a:rPr lang="de-DE" sz="34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 Unsere Kinder </a:t>
            </a:r>
            <a:r>
              <a:rPr lang="de-DE" sz="3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sollen</a:t>
            </a:r>
            <a:r>
              <a:rPr lang="de-DE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später ein besseres Leben haben als wir.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= Τα παιδιά μας </a:t>
            </a:r>
            <a:r>
              <a:rPr lang="el-GR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οφείλουν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(=θα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έπρεπε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) να έχουν στο μέλλον (=αργότερα) μία καλύτερη ζωή από εμάς.</a:t>
            </a:r>
          </a:p>
          <a:p>
            <a:r>
              <a:rPr lang="el-GR" sz="3400" b="1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de-DE" sz="34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 	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Ηθική υποχρέωση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:</a:t>
            </a:r>
            <a:endParaRPr lang="el-GR" sz="3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3400" b="1" dirty="0" smtClean="0">
                <a:latin typeface="Arial" pitchFamily="34" charset="0"/>
                <a:cs typeface="Arial" pitchFamily="34" charset="0"/>
              </a:rPr>
              <a:t>	z.B</a:t>
            </a:r>
            <a:r>
              <a:rPr lang="de-DE" sz="34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 Man </a:t>
            </a:r>
            <a:r>
              <a:rPr lang="de-DE" sz="3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soll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 Rücksicht auf andere Menschen nehmen.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l-GR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Οφείλουμε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 να προσέχουμε τους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άλλους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ανθρώπους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l-GR" sz="3400" b="1" dirty="0" smtClean="0">
                <a:latin typeface="Arial" pitchFamily="34" charset="0"/>
                <a:cs typeface="Arial" pitchFamily="34" charset="0"/>
              </a:rPr>
              <a:t>Στ</a:t>
            </a:r>
            <a:r>
              <a:rPr lang="de-DE" sz="34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 	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Επίπληξη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:</a:t>
            </a:r>
            <a:endParaRPr lang="el-GR" sz="3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3400" b="1" dirty="0" smtClean="0">
                <a:latin typeface="Arial" pitchFamily="34" charset="0"/>
                <a:cs typeface="Arial" pitchFamily="34" charset="0"/>
              </a:rPr>
              <a:t>	z.B</a:t>
            </a:r>
            <a:r>
              <a:rPr lang="de-DE" sz="34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Was </a:t>
            </a:r>
            <a:r>
              <a:rPr lang="de-DE" sz="3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soll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 denn das?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= Μα τι είναι αυτό;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wollen</a:t>
            </a: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de-DE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l-GR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de-DE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gen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40000" lnSpcReduction="20000"/>
          </a:bodyPr>
          <a:lstStyle/>
          <a:p>
            <a:endParaRPr lang="de-DE" sz="4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5500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sz="5500" dirty="0" smtClean="0">
                <a:latin typeface="Arial" pitchFamily="34" charset="0"/>
                <a:cs typeface="Arial" pitchFamily="34" charset="0"/>
              </a:rPr>
              <a:t>ρήμα </a:t>
            </a:r>
            <a:r>
              <a:rPr lang="el-GR" sz="5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sz="5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wollen</a:t>
            </a:r>
            <a:r>
              <a:rPr lang="el-GR" sz="5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l-GR" sz="5500" dirty="0" smtClean="0">
                <a:latin typeface="Arial" pitchFamily="34" charset="0"/>
                <a:cs typeface="Arial" pitchFamily="34" charset="0"/>
              </a:rPr>
              <a:t>εκφράζει:</a:t>
            </a:r>
          </a:p>
          <a:p>
            <a:pPr>
              <a:buFont typeface="Wingdings" pitchFamily="2" charset="2"/>
              <a:buChar char="ü"/>
            </a:pPr>
            <a:r>
              <a:rPr lang="el-GR" sz="5500" dirty="0" smtClean="0">
                <a:latin typeface="Arial" pitchFamily="34" charset="0"/>
                <a:cs typeface="Arial" pitchFamily="34" charset="0"/>
              </a:rPr>
              <a:t>Σχέδιο</a:t>
            </a:r>
            <a:r>
              <a:rPr lang="el-GR" sz="5500" dirty="0" smtClean="0">
                <a:latin typeface="Arial" pitchFamily="34" charset="0"/>
                <a:cs typeface="Arial" pitchFamily="34" charset="0"/>
              </a:rPr>
              <a:t>, πρόθεση, επιθυμία που είναι σχεδόν βέβαιο ότι θα πραγματοποιηθεί:</a:t>
            </a:r>
          </a:p>
          <a:p>
            <a:pPr>
              <a:buNone/>
            </a:pPr>
            <a:r>
              <a:rPr lang="de-DE" sz="5500" b="1" dirty="0" smtClean="0">
                <a:latin typeface="Arial" pitchFamily="34" charset="0"/>
                <a:cs typeface="Arial" pitchFamily="34" charset="0"/>
              </a:rPr>
              <a:t>	z.B</a:t>
            </a:r>
            <a:r>
              <a:rPr lang="de-DE" sz="55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DE" sz="5500" dirty="0" smtClean="0">
                <a:latin typeface="Arial" pitchFamily="34" charset="0"/>
                <a:cs typeface="Arial" pitchFamily="34" charset="0"/>
              </a:rPr>
              <a:t> Wir </a:t>
            </a:r>
            <a:r>
              <a:rPr lang="de-DE" sz="55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wollen</a:t>
            </a:r>
            <a:r>
              <a:rPr lang="de-DE" sz="5500" dirty="0" smtClean="0">
                <a:latin typeface="Arial" pitchFamily="34" charset="0"/>
                <a:cs typeface="Arial" pitchFamily="34" charset="0"/>
              </a:rPr>
              <a:t> uns ein Haus kaufen. </a:t>
            </a:r>
            <a:r>
              <a:rPr lang="el-GR" sz="5500" dirty="0" smtClean="0">
                <a:latin typeface="Arial" pitchFamily="34" charset="0"/>
                <a:cs typeface="Arial" pitchFamily="34" charset="0"/>
              </a:rPr>
              <a:t>= Θέλουμε να αγοράσουμε ένα σπίτι.</a:t>
            </a:r>
          </a:p>
          <a:p>
            <a:pPr>
              <a:buNone/>
            </a:pPr>
            <a:r>
              <a:rPr lang="de-DE" sz="5500" dirty="0" smtClean="0">
                <a:latin typeface="Arial" pitchFamily="34" charset="0"/>
                <a:cs typeface="Arial" pitchFamily="34" charset="0"/>
              </a:rPr>
              <a:t>	Ich </a:t>
            </a:r>
            <a:r>
              <a:rPr lang="de-DE" sz="55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will</a:t>
            </a:r>
            <a:r>
              <a:rPr lang="de-DE" sz="5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5500" dirty="0" smtClean="0">
                <a:latin typeface="Arial" pitchFamily="34" charset="0"/>
                <a:cs typeface="Arial" pitchFamily="34" charset="0"/>
              </a:rPr>
              <a:t>Medizin studieren. = </a:t>
            </a:r>
            <a:r>
              <a:rPr lang="el-GR" sz="5500" dirty="0" smtClean="0">
                <a:latin typeface="Arial" pitchFamily="34" charset="0"/>
                <a:cs typeface="Arial" pitchFamily="34" charset="0"/>
              </a:rPr>
              <a:t>Θέλω να σπουδάσω Ιατρική</a:t>
            </a:r>
            <a:r>
              <a:rPr lang="de-DE" sz="5500" dirty="0" smtClean="0">
                <a:latin typeface="Arial" pitchFamily="34" charset="0"/>
                <a:cs typeface="Arial" pitchFamily="34" charset="0"/>
              </a:rPr>
              <a:t>.</a:t>
            </a:r>
            <a:endParaRPr lang="el-GR" sz="5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5500" dirty="0" smtClean="0">
                <a:latin typeface="Arial" pitchFamily="34" charset="0"/>
                <a:cs typeface="Arial" pitchFamily="34" charset="0"/>
              </a:rPr>
              <a:t> </a:t>
            </a:r>
            <a:endParaRPr lang="el-GR" sz="55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5500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sz="5500" dirty="0" smtClean="0">
                <a:latin typeface="Arial" pitchFamily="34" charset="0"/>
                <a:cs typeface="Arial" pitchFamily="34" charset="0"/>
              </a:rPr>
              <a:t>ρήμα </a:t>
            </a:r>
            <a:r>
              <a:rPr lang="el-GR" sz="5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sz="5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l-GR" sz="5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de-DE" sz="5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el-GR" sz="5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l-GR" sz="5500" dirty="0" smtClean="0">
                <a:latin typeface="Arial" pitchFamily="34" charset="0"/>
                <a:cs typeface="Arial" pitchFamily="34" charset="0"/>
              </a:rPr>
              <a:t>εκφράζει:</a:t>
            </a:r>
          </a:p>
          <a:p>
            <a:pPr>
              <a:buFont typeface="Wingdings" pitchFamily="2" charset="2"/>
              <a:buChar char="ü"/>
            </a:pPr>
            <a:r>
              <a:rPr lang="el-GR" sz="5500" dirty="0" smtClean="0">
                <a:latin typeface="Arial" pitchFamily="34" charset="0"/>
                <a:cs typeface="Arial" pitchFamily="34" charset="0"/>
              </a:rPr>
              <a:t>Συμπάθεια</a:t>
            </a:r>
            <a:r>
              <a:rPr lang="el-GR" sz="5500" dirty="0" smtClean="0">
                <a:latin typeface="Arial" pitchFamily="34" charset="0"/>
                <a:cs typeface="Arial" pitchFamily="34" charset="0"/>
              </a:rPr>
              <a:t>, προτίμηση για κάτι ή κάποιο πρόσωπο:</a:t>
            </a:r>
          </a:p>
          <a:p>
            <a:pPr>
              <a:buNone/>
            </a:pPr>
            <a:r>
              <a:rPr lang="de-DE" sz="5500" b="1" dirty="0" smtClean="0">
                <a:latin typeface="Arial" pitchFamily="34" charset="0"/>
                <a:cs typeface="Arial" pitchFamily="34" charset="0"/>
              </a:rPr>
              <a:t>	z.B</a:t>
            </a:r>
            <a:r>
              <a:rPr lang="de-DE" sz="55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DE" sz="5500" dirty="0" smtClean="0">
                <a:latin typeface="Arial" pitchFamily="34" charset="0"/>
                <a:cs typeface="Arial" pitchFamily="34" charset="0"/>
              </a:rPr>
              <a:t> Ich </a:t>
            </a:r>
            <a:r>
              <a:rPr lang="de-DE" sz="55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mag</a:t>
            </a:r>
            <a:r>
              <a:rPr lang="de-DE" sz="5500" dirty="0" smtClean="0">
                <a:latin typeface="Arial" pitchFamily="34" charset="0"/>
                <a:cs typeface="Arial" pitchFamily="34" charset="0"/>
              </a:rPr>
              <a:t> sie sehr gern. </a:t>
            </a:r>
            <a:r>
              <a:rPr lang="el-GR" sz="5500" dirty="0" smtClean="0">
                <a:latin typeface="Arial" pitchFamily="34" charset="0"/>
                <a:cs typeface="Arial" pitchFamily="34" charset="0"/>
              </a:rPr>
              <a:t>= Αυτή μου αρέσει πάρα πολύ.</a:t>
            </a:r>
          </a:p>
          <a:p>
            <a:pPr>
              <a:buNone/>
            </a:pPr>
            <a:r>
              <a:rPr lang="de-DE" sz="5500" dirty="0" smtClean="0">
                <a:latin typeface="Arial" pitchFamily="34" charset="0"/>
                <a:cs typeface="Arial" pitchFamily="34" charset="0"/>
              </a:rPr>
              <a:t>	Whisky </a:t>
            </a:r>
            <a:r>
              <a:rPr lang="de-DE" sz="55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mag</a:t>
            </a:r>
            <a:r>
              <a:rPr lang="de-DE" sz="5500" dirty="0" smtClean="0">
                <a:latin typeface="Arial" pitchFamily="34" charset="0"/>
                <a:cs typeface="Arial" pitchFamily="34" charset="0"/>
              </a:rPr>
              <a:t> ich gar </a:t>
            </a:r>
            <a:r>
              <a:rPr lang="de-DE" sz="55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nicht</a:t>
            </a:r>
            <a:r>
              <a:rPr lang="de-DE" sz="55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l-GR" sz="5500" dirty="0" smtClean="0">
                <a:latin typeface="Arial" pitchFamily="34" charset="0"/>
                <a:cs typeface="Arial" pitchFamily="34" charset="0"/>
              </a:rPr>
              <a:t>= Το Ουίσκι δεν μου αρέσει καθόλου.</a:t>
            </a:r>
          </a:p>
          <a:p>
            <a:endParaRPr lang="el-GR" sz="5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l-GR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de-DE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chte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Ο τύπος </a:t>
            </a:r>
            <a:r>
              <a:rPr lang="el-GR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m</a:t>
            </a:r>
            <a:r>
              <a:rPr lang="el-GR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de-DE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chte</a:t>
            </a:r>
            <a:r>
              <a:rPr lang="el-GR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εκφράζει:</a:t>
            </a:r>
          </a:p>
          <a:p>
            <a:pPr>
              <a:buFont typeface="Wingdings" pitchFamily="2" charset="2"/>
              <a:buChar char="ü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Α)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	Μια στιγμιαία επιθυμία, που η πραγματοποίησή της είναι μάλλον αβέβαιη:</a:t>
            </a:r>
          </a:p>
          <a:p>
            <a:pPr>
              <a:buNone/>
            </a:pPr>
            <a:r>
              <a:rPr lang="de-DE" b="1" dirty="0" smtClean="0">
                <a:latin typeface="Arial" pitchFamily="34" charset="0"/>
                <a:cs typeface="Arial" pitchFamily="34" charset="0"/>
              </a:rPr>
              <a:t>	z.B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Ich </a:t>
            </a:r>
            <a:r>
              <a:rPr lang="de-DE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möchte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jetzt wirklich nach Hause gehen.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= Πραγματικά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θα ήθελα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τώρα να πάω σπίτι.</a:t>
            </a:r>
          </a:p>
          <a:p>
            <a:pPr>
              <a:buFont typeface="Wingdings" pitchFamily="2" charset="2"/>
              <a:buChar char="ü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Β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Ευγενική ερώτηση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: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b="1" dirty="0" smtClean="0">
                <a:latin typeface="Arial" pitchFamily="34" charset="0"/>
                <a:cs typeface="Arial" pitchFamily="34" charset="0"/>
              </a:rPr>
              <a:t>	z.B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Was </a:t>
            </a:r>
            <a:r>
              <a:rPr lang="de-DE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möchten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Sie denn trinken?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= Λοιπόν 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θα θέλατε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να πιείτε;</a:t>
            </a:r>
          </a:p>
          <a:p>
            <a:pPr>
              <a:buFont typeface="Wingdings" pitchFamily="2" charset="2"/>
              <a:buChar char="ü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Γ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Σχέδιο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πρόθεση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: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b="1" dirty="0" smtClean="0">
                <a:latin typeface="Arial" pitchFamily="34" charset="0"/>
                <a:cs typeface="Arial" pitchFamily="34" charset="0"/>
              </a:rPr>
              <a:t>	z.B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Ich </a:t>
            </a:r>
            <a:r>
              <a:rPr lang="de-DE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möchte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im nächsten Urlaub nach Griechenland fahren.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Θα ήθελα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στην επόμενη άδεια μου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(=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στις επόμενες διακοπές μου) να πάω στην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Ελλάδα.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Möchtest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du mit uns ins Kino gehen?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Θα ήθελες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να έρθεις μαζί μας στον κινηματογράφο;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135</Words>
  <Application>Microsoft Office PowerPoint</Application>
  <PresentationFormat>Προβολή στην οθόνη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Modalverben sollen – wollen – mögen –  ich möchte</vt:lpstr>
      <vt:lpstr>Konjugation - Κλίση</vt:lpstr>
      <vt:lpstr>sollen</vt:lpstr>
      <vt:lpstr>sollen</vt:lpstr>
      <vt:lpstr>wollen - mögen</vt:lpstr>
      <vt:lpstr>ich möchte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Modalverben sollen – wollen – mögen –  ich möchte</dc:title>
  <dc:creator>user</dc:creator>
  <cp:lastModifiedBy>user</cp:lastModifiedBy>
  <cp:revision>4</cp:revision>
  <dcterms:created xsi:type="dcterms:W3CDTF">2020-05-01T21:28:00Z</dcterms:created>
  <dcterms:modified xsi:type="dcterms:W3CDTF">2020-05-01T22:08:10Z</dcterms:modified>
</cp:coreProperties>
</file>