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071701"/>
          </a:xfrm>
        </p:spPr>
        <p:txBody>
          <a:bodyPr>
            <a:normAutofit/>
          </a:bodyPr>
          <a:lstStyle/>
          <a:p>
            <a:r>
              <a:rPr lang="de-DE" sz="6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Perfekt der Hilfsverben</a:t>
            </a:r>
            <a:endParaRPr lang="el-GR" sz="6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495552"/>
          </a:xfrm>
        </p:spPr>
        <p:txBody>
          <a:bodyPr>
            <a:normAutofit lnSpcReduction="10000"/>
          </a:bodyPr>
          <a:lstStyle/>
          <a:p>
            <a:r>
              <a:rPr lang="el-GR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Παρακείμενος</a:t>
            </a:r>
          </a:p>
          <a:p>
            <a:r>
              <a:rPr lang="el-GR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των </a:t>
            </a:r>
          </a:p>
          <a:p>
            <a:r>
              <a:rPr lang="el-GR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βοηθητικών ρημάτω</a:t>
            </a:r>
            <a:r>
              <a:rPr lang="el-GR" sz="4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ν</a:t>
            </a:r>
            <a:endParaRPr lang="el-GR" sz="4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936103"/>
          </a:xfrm>
        </p:spPr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Konjugation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- Κλίση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8286808" cy="4286280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571473" y="1928802"/>
          <a:ext cx="8001055" cy="40005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14643"/>
                <a:gridCol w="2643206"/>
                <a:gridCol w="2643206"/>
              </a:tblGrid>
              <a:tr h="512825"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haben</a:t>
                      </a:r>
                      <a:endParaRPr lang="el-GR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latin typeface="Times New Roman" pitchFamily="18" charset="0"/>
                          <a:cs typeface="Times New Roman" pitchFamily="18" charset="0"/>
                        </a:rPr>
                        <a:t>sein</a:t>
                      </a:r>
                      <a:endParaRPr lang="el-G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 smtClean="0">
                          <a:latin typeface="Times New Roman" pitchFamily="18" charset="0"/>
                          <a:cs typeface="Times New Roman" pitchFamily="18" charset="0"/>
                        </a:rPr>
                        <a:t>werden</a:t>
                      </a:r>
                      <a:endParaRPr lang="el-GR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2825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ich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habe gehabt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bin gewesen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bin geworden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du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hast gehabt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du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bist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 gewesen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du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bist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 geworden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75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er, sie, es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hat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gehabt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er,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sie, es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ist gewesen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er, sie,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es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ist geworden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wir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haben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gehabt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wir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sind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gewesen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wir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sind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geworden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ihr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habt gehabt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ihr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seid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gewesen</a:t>
                      </a:r>
                      <a:endParaRPr lang="el-GR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ihr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seid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 geworden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sie,</a:t>
                      </a:r>
                      <a:r>
                        <a:rPr lang="de-DE" baseline="0" dirty="0" smtClean="0">
                          <a:latin typeface="Arial" pitchFamily="34" charset="0"/>
                          <a:cs typeface="Arial" pitchFamily="34" charset="0"/>
                        </a:rPr>
                        <a:t> Sie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haben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gehabt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sie, Sie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sind</a:t>
                      </a:r>
                      <a:r>
                        <a:rPr lang="de-DE" b="1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gewesen</a:t>
                      </a:r>
                      <a:endParaRPr lang="el-GR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sie, Sie </a:t>
                      </a:r>
                      <a:r>
                        <a:rPr lang="de-DE" b="1" i="1" dirty="0" smtClean="0">
                          <a:latin typeface="Arial" pitchFamily="34" charset="0"/>
                          <a:cs typeface="Arial" pitchFamily="34" charset="0"/>
                        </a:rPr>
                        <a:t>sind</a:t>
                      </a:r>
                      <a:r>
                        <a:rPr lang="de-DE" b="1" i="1" baseline="0" dirty="0" smtClean="0">
                          <a:latin typeface="Arial" pitchFamily="34" charset="0"/>
                          <a:cs typeface="Arial" pitchFamily="34" charset="0"/>
                        </a:rPr>
                        <a:t> geworden</a:t>
                      </a:r>
                      <a:endParaRPr lang="el-GR" b="1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Syntax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haben 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έχω</a:t>
            </a:r>
            <a:endParaRPr lang="de-DE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7030A0"/>
                </a:solidFill>
              </a:rPr>
              <a:t>Ich habe Schnupfen gehabt!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Είχα συνάχι!</a:t>
            </a:r>
            <a:endParaRPr lang="de-DE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7030A0"/>
                </a:solidFill>
              </a:rPr>
              <a:t>Wir haben viele Hausaufgaben gehabt!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Είχαμε πολλές ασκήσεις!</a:t>
            </a:r>
            <a:endParaRPr lang="de-DE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7030A0"/>
                </a:solidFill>
              </a:rPr>
              <a:t>Habt ihr keine Arbeit gehabt?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είχατε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δουλειά;</a:t>
            </a:r>
            <a:endParaRPr lang="de-DE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Syntax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είμαι</a:t>
            </a:r>
            <a:endParaRPr lang="de-DE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Du bist nicht da gewesen!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C00000"/>
                </a:solidFill>
              </a:rPr>
              <a:t>Δεν ήσουν εδώ!</a:t>
            </a:r>
            <a:endParaRPr lang="de-DE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Es ist sehr anstrengend gewesen!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C00000"/>
                </a:solidFill>
              </a:rPr>
              <a:t>Ήταν πολύ κουραστικό!</a:t>
            </a:r>
            <a:endParaRPr lang="de-DE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chemeClr val="tx2">
                    <a:lumMod val="75000"/>
                  </a:schemeClr>
                </a:solidFill>
              </a:rPr>
              <a:t>Sie sind sehr aufgeregt gewesen!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C00000"/>
                </a:solidFill>
              </a:rPr>
              <a:t>Ήταν πολύ αναστατωμένοι!</a:t>
            </a:r>
            <a:endParaRPr lang="de-DE" dirty="0" smtClean="0">
              <a:solidFill>
                <a:srgbClr val="C0000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Syntax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werden</a:t>
            </a:r>
            <a:r>
              <a:rPr lang="el-G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γίνεται</a:t>
            </a:r>
            <a:endParaRPr lang="de-DE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00B050"/>
                </a:solidFill>
              </a:rPr>
              <a:t>Es ist sehr spät geworden!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Αργήσαμε/ Πέρασε η ώρα!</a:t>
            </a: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00B050"/>
                </a:solidFill>
              </a:rPr>
              <a:t>Wir sind nicht besser geworden!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Δεν γίναμε καλύτεροι!</a:t>
            </a: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>
                <a:solidFill>
                  <a:srgbClr val="00B050"/>
                </a:solidFill>
              </a:rPr>
              <a:t>Die Einkaufsliste ist immer länger geworden!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Ο κατάλογος με τα ψώνια έγινε όλο και πιο μακρύς/μεγάλος!</a:t>
            </a:r>
            <a:endParaRPr lang="de-DE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Sätze im Perfekt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Προτάσεις στον Παρακείμενο</a:t>
            </a:r>
            <a:br>
              <a:rPr lang="el-GR" i="1" dirty="0" smtClean="0">
                <a:latin typeface="Times New Roman" pitchFamily="18" charset="0"/>
                <a:cs typeface="Times New Roman" pitchFamily="18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Bist du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heute daheim </a:t>
            </a:r>
            <a:r>
              <a:rPr lang="de-DE" i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gewesen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Ich habe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ein altes Fahrrad </a:t>
            </a:r>
            <a:r>
              <a:rPr lang="de-DE" i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gehabt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Er ist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böse </a:t>
            </a:r>
            <a:r>
              <a:rPr lang="de-DE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geworden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Font typeface="Wingdings" pitchFamily="2" charset="2"/>
              <a:buChar char="v"/>
            </a:pPr>
            <a:endParaRPr lang="de-DE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Ihr seid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einfach super </a:t>
            </a:r>
            <a:r>
              <a:rPr lang="de-DE" i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gewesen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Wir haben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nicht alles bei uns </a:t>
            </a:r>
            <a:r>
              <a:rPr lang="de-DE" i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gehabt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Font typeface="Wingdings" pitchFamily="2" charset="2"/>
              <a:buChar char="v"/>
            </a:pPr>
            <a:r>
              <a:rPr lang="de-DE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Sind sie 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langsamer </a:t>
            </a:r>
            <a:r>
              <a:rPr lang="de-DE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geworden</a:t>
            </a:r>
            <a:r>
              <a:rPr lang="de-DE" i="1" dirty="0" smtClean="0">
                <a:latin typeface="Arial" pitchFamily="34" charset="0"/>
                <a:cs typeface="Arial" pitchFamily="34" charset="0"/>
              </a:rPr>
              <a:t>?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233</Words>
  <Application>Microsoft Office PowerPoint</Application>
  <PresentationFormat>Προβολή στην οθόνη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Perfekt der Hilfsverben</vt:lpstr>
      <vt:lpstr>Konjugation - Κλίση</vt:lpstr>
      <vt:lpstr>Syntax</vt:lpstr>
      <vt:lpstr>Syntax</vt:lpstr>
      <vt:lpstr>Syntax</vt:lpstr>
      <vt:lpstr> Sätze im Perfekt  Προτάσεις στον Παρακείμενο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Perfekt der Hilfsverben</dc:title>
  <dc:creator>user</dc:creator>
  <cp:lastModifiedBy>User</cp:lastModifiedBy>
  <cp:revision>8</cp:revision>
  <dcterms:created xsi:type="dcterms:W3CDTF">2020-04-02T14:32:07Z</dcterms:created>
  <dcterms:modified xsi:type="dcterms:W3CDTF">2021-05-16T15:29:33Z</dcterms:modified>
</cp:coreProperties>
</file>