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9" r:id="rId6"/>
    <p:sldId id="266" r:id="rId7"/>
    <p:sldId id="27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500726"/>
          </a:xfrm>
        </p:spPr>
        <p:txBody>
          <a:bodyPr>
            <a:normAutofit fontScale="90000"/>
          </a:bodyPr>
          <a:lstStyle/>
          <a:p>
            <a:r>
              <a:rPr lang="de-DE" sz="4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4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Präteritum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br>
              <a:rPr lang="de-DE" b="1" dirty="0" smtClean="0">
                <a:solidFill>
                  <a:srgbClr val="C00000"/>
                </a:solidFill>
              </a:rPr>
            </a:br>
            <a:r>
              <a:rPr lang="de-DE" b="1" dirty="0" smtClean="0">
                <a:solidFill>
                  <a:srgbClr val="C00000"/>
                </a:solidFill>
              </a:rPr>
              <a:t>von </a:t>
            </a:r>
            <a:br>
              <a:rPr lang="de-DE" b="1" dirty="0" smtClean="0">
                <a:solidFill>
                  <a:srgbClr val="C00000"/>
                </a:solidFill>
              </a:rPr>
            </a:br>
            <a: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„haben“</a:t>
            </a:r>
            <a:r>
              <a:rPr lang="de-DE" b="1" dirty="0" smtClean="0">
                <a:solidFill>
                  <a:srgbClr val="C00000"/>
                </a:solidFill>
              </a:rPr>
              <a:t>, </a:t>
            </a:r>
            <a: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„sein“ </a:t>
            </a:r>
            <a:r>
              <a:rPr lang="de-DE" b="1" dirty="0" smtClean="0">
                <a:solidFill>
                  <a:srgbClr val="C00000"/>
                </a:solidFill>
              </a:rPr>
              <a:t>und</a:t>
            </a:r>
            <a: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„werden“</a:t>
            </a:r>
            <a:b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9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Παρατατικός </a:t>
            </a:r>
            <a:br>
              <a:rPr lang="el-GR" sz="49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9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του</a:t>
            </a:r>
            <a:br>
              <a:rPr lang="el-GR" sz="49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9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«έχω», «είμαι» και «γίνεται» 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endParaRPr lang="el-GR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3"/>
          </a:xfrm>
        </p:spPr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Konjugation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- Κλίση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104456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524000" y="1397000"/>
          <a:ext cx="6096000" cy="3904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90744"/>
                <a:gridCol w="2000264"/>
                <a:gridCol w="1904992"/>
              </a:tblGrid>
              <a:tr h="557744"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haben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sein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werden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77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ich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hatte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war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wurde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du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hattest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du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warst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wurdest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er, sie, es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hatte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er,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sie, es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war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er, sie,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es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wurde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wir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hatten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wir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waren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wir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wurden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ihr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hattet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ihr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wart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ihr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wurdet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sie,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Sie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hatten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sie, Sie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waren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sie, Sie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wurden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Syntax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έχω</a:t>
            </a:r>
            <a:endParaRPr lang="de-DE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7030A0"/>
                </a:solidFill>
              </a:rPr>
              <a:t>Ich hatte Grippe.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Είχα γρίπη.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7030A0"/>
                </a:solidFill>
              </a:rPr>
              <a:t>Wir hatten viele Tiere auf dem Bauernhof.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Είχαμε πολλά ζώα στο αγρόκτημα.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7030A0"/>
                </a:solidFill>
              </a:rPr>
              <a:t>Hattet ihr keine Lust?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είχατε διάθεση;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Syntax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είμαι</a:t>
            </a:r>
            <a:endParaRPr lang="de-DE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Du warst nicht da!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Δεν ήσουν εδώ!</a:t>
            </a:r>
            <a:endParaRPr lang="de-DE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Er war sehr müde.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Ήταν πολύ κουρασμένος.</a:t>
            </a:r>
            <a:endParaRPr lang="de-DE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Sie waren sehr zufrieden.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Ήταν πολύ ικανοποιημένοι.</a:t>
            </a:r>
            <a:endParaRPr lang="de-DE" dirty="0" smtClean="0">
              <a:solidFill>
                <a:srgbClr val="C0000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Syntax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γίνεται</a:t>
            </a:r>
            <a:endParaRPr lang="de-DE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00B050"/>
                </a:solidFill>
              </a:rPr>
              <a:t>Es wurde sehr spät!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Αργήσαμε!</a:t>
            </a: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00B050"/>
                </a:solidFill>
              </a:rPr>
              <a:t>Wurdet ihr nicht eingeladen?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Δεν προσκληθήκατε;</a:t>
            </a: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00B050"/>
                </a:solidFill>
              </a:rPr>
              <a:t>Die Aufgaben wurden immer mehr leichter!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Οι ασκήσεις γίνονταν όλο και πιο εύκολες!</a:t>
            </a:r>
            <a:endParaRPr lang="de-DE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Sätze im Präteritum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Προτάσεις στον Παρατατικό</a:t>
            </a:r>
            <a:br>
              <a:rPr lang="el-GR" i="1" dirty="0" smtClean="0">
                <a:latin typeface="Times New Roman" pitchFamily="18" charset="0"/>
                <a:cs typeface="Times New Roman" pitchFamily="18" charset="0"/>
              </a:rPr>
            </a:b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Warst du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neu da?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Ich hatte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ein neues Motorrad!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Er wurde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lustig!</a:t>
            </a:r>
          </a:p>
          <a:p>
            <a:pPr>
              <a:buFont typeface="Wingdings" pitchFamily="2" charset="2"/>
              <a:buChar char="v"/>
            </a:pPr>
            <a:endParaRPr lang="de-DE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Ihr wart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einfach toll!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Wir hatten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alles!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Wurden sie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schneller?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>
                <a:latin typeface="Arial" pitchFamily="34" charset="0"/>
                <a:cs typeface="Arial" pitchFamily="34" charset="0"/>
              </a:rPr>
              <a:t>Λύστε τώρα την άσκηση στο έγγραφο του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WORD</a:t>
            </a:r>
            <a:r>
              <a:rPr lang="el-GR" smtClean="0">
                <a:latin typeface="Arial" pitchFamily="34" charset="0"/>
                <a:cs typeface="Arial" pitchFamily="34" charset="0"/>
              </a:rPr>
              <a:t>: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Γ΄ Präteritum der Hilfsverben Übung!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204</Words>
  <Application>Microsoft Office PowerPoint</Application>
  <PresentationFormat>Προβολή στην οθόνη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 Präteritum  von  „haben“, „sein“ und „werden“ Παρατατικός  του «έχω», «είμαι» και «γίνεται»   </vt:lpstr>
      <vt:lpstr>Konjugation - Κλίση</vt:lpstr>
      <vt:lpstr>Syntax</vt:lpstr>
      <vt:lpstr>Syntax</vt:lpstr>
      <vt:lpstr>Syntax</vt:lpstr>
      <vt:lpstr> Sätze im Präteritum  Προτάσεις στον Παρατατικό 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Präteritum  von  „haben“ und „sein“</dc:title>
  <dc:creator>Μαγουλίνος</dc:creator>
  <cp:lastModifiedBy>User</cp:lastModifiedBy>
  <cp:revision>14</cp:revision>
  <dcterms:created xsi:type="dcterms:W3CDTF">2018-05-28T19:25:37Z</dcterms:created>
  <dcterms:modified xsi:type="dcterms:W3CDTF">2021-05-16T16:11:07Z</dcterms:modified>
</cp:coreProperties>
</file>