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5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6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3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30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2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86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0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6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9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9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3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3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7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0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06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40B6343E-ECDF-439E-9D65-24CB49B4A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6303" t="10232" r="2788" b="23168"/>
          <a:stretch/>
        </p:blipFill>
        <p:spPr>
          <a:xfrm>
            <a:off x="5050302" y="-1"/>
            <a:ext cx="7138522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E56026F-0955-4571-8BDC-764894A7E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en-US" sz="6600" dirty="0"/>
              <a:t>QUIZ!</a:t>
            </a:r>
            <a:endParaRPr lang="el-GR" sz="66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762D704-5797-4ED6-9DCF-E71047920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692" y="4047759"/>
            <a:ext cx="5113217" cy="1096901"/>
          </a:xfrm>
        </p:spPr>
        <p:txBody>
          <a:bodyPr>
            <a:normAutofit/>
          </a:bodyPr>
          <a:lstStyle/>
          <a:p>
            <a:r>
              <a:rPr lang="el-GR" sz="2800" dirty="0"/>
              <a:t>ΠΟΣΑ ΞΕΡ</a:t>
            </a:r>
            <a:r>
              <a:rPr lang="en-US" sz="2800" dirty="0"/>
              <a:t>ETE</a:t>
            </a:r>
            <a:r>
              <a:rPr lang="el-GR" sz="2800" dirty="0"/>
              <a:t> ΓΙΑ ΤΗΝ ΑΓΙΑ ΦΙΛΟΘΕΗ ΤΗΝ ΑΘΗΝΑΙΑ</a:t>
            </a:r>
            <a:r>
              <a:rPr lang="en-US" sz="2800" dirty="0"/>
              <a:t>;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01320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A10690-4BCA-4109-BF2E-F9D004A7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15" y="1617406"/>
            <a:ext cx="4795482" cy="1641987"/>
          </a:xfrm>
        </p:spPr>
        <p:txBody>
          <a:bodyPr>
            <a:normAutofit/>
          </a:bodyPr>
          <a:lstStyle/>
          <a:p>
            <a:r>
              <a:rPr lang="el-GR" sz="3200" dirty="0"/>
              <a:t>Ερώτηση πρώτη</a:t>
            </a:r>
            <a:r>
              <a:rPr lang="en-US" sz="3200" dirty="0"/>
              <a:t>:</a:t>
            </a:r>
            <a:endParaRPr lang="el-GR" sz="3200" dirty="0"/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3C6E7A4-2810-404F-B41D-692C7DDDC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0" r="-1" b="28511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40168A-2AA3-46A4-A4BF-90BA58A8C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41" y="2297723"/>
            <a:ext cx="4797256" cy="3809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Αγία Φιλοθέη γεννήθηκε</a:t>
            </a:r>
            <a:r>
              <a:rPr lang="en-US" sz="2400" dirty="0"/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Το 1529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Το 1532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Το 1522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Το 1519</a:t>
            </a:r>
            <a:endParaRPr lang="en-US" sz="2400" dirty="0"/>
          </a:p>
          <a:p>
            <a:pPr marL="457200" indent="-457200">
              <a:buFont typeface="+mj-lt"/>
              <a:buAutoNum type="alphaLcParenR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29434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A44CBE0-4398-46A4-8217-49C2A878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8" y="1627239"/>
            <a:ext cx="6188190" cy="1622321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EBEBEB"/>
                </a:solidFill>
              </a:rPr>
              <a:t>Ερώτηση</a:t>
            </a:r>
            <a:r>
              <a:rPr lang="el-GR" dirty="0">
                <a:solidFill>
                  <a:srgbClr val="EBEBEB"/>
                </a:solidFill>
              </a:rPr>
              <a:t> δεύτερη</a:t>
            </a:r>
            <a:r>
              <a:rPr lang="en-US" dirty="0">
                <a:solidFill>
                  <a:srgbClr val="EBEBEB"/>
                </a:solidFill>
              </a:rPr>
              <a:t>:</a:t>
            </a:r>
            <a:endParaRPr lang="el-GR" dirty="0">
              <a:solidFill>
                <a:srgbClr val="EBEBEB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88F30E-F4CD-4037-81BA-56F405516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9" y="2438399"/>
            <a:ext cx="61881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H </a:t>
            </a:r>
            <a:r>
              <a:rPr lang="el-GR" sz="2400" dirty="0">
                <a:solidFill>
                  <a:srgbClr val="FFFFFF"/>
                </a:solidFill>
              </a:rPr>
              <a:t>μητέρα της Αγίας Φιλοθέης ονομαζόταν</a:t>
            </a:r>
            <a:r>
              <a:rPr lang="en-US" sz="2400" dirty="0">
                <a:solidFill>
                  <a:srgbClr val="FFFFFF"/>
                </a:solidFill>
              </a:rPr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>
                <a:solidFill>
                  <a:srgbClr val="FFFFFF"/>
                </a:solidFill>
              </a:rPr>
              <a:t>Μαρία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>
                <a:solidFill>
                  <a:srgbClr val="FFFFFF"/>
                </a:solidFill>
              </a:rPr>
              <a:t>Μάρθα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>
                <a:solidFill>
                  <a:srgbClr val="FFFFFF"/>
                </a:solidFill>
              </a:rPr>
              <a:t>Εύα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 err="1">
                <a:solidFill>
                  <a:srgbClr val="FFFFFF"/>
                </a:solidFill>
              </a:rPr>
              <a:t>Συρίγα</a:t>
            </a:r>
            <a:endParaRPr lang="el-GR" sz="2400" dirty="0">
              <a:solidFill>
                <a:srgbClr val="FFFFFF"/>
              </a:solidFill>
            </a:endParaRP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3596CD5-FDFE-4B09-B7F2-50706D6C2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2" r="-1" b="39868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058427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9085890-0716-49BE-A9B2-C3367438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50" y="1352652"/>
            <a:ext cx="4638903" cy="1400530"/>
          </a:xfrm>
        </p:spPr>
        <p:txBody>
          <a:bodyPr>
            <a:normAutofit/>
          </a:bodyPr>
          <a:lstStyle/>
          <a:p>
            <a:r>
              <a:rPr lang="el-GR" sz="3200" dirty="0"/>
              <a:t>Ερώτηση τρίτη</a:t>
            </a:r>
            <a:r>
              <a:rPr lang="en-US" sz="3200" dirty="0"/>
              <a:t>:</a:t>
            </a:r>
            <a:endParaRPr lang="el-GR" sz="3200" dirty="0"/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B305E57-CF56-41C9-972A-5ED08DC62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72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6854C4-D422-41F7-BFE2-4173B07F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651" y="2007078"/>
            <a:ext cx="463890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Σε ποια περιοχή της Αθήνας βρίσκεται το αρχοντικό των </a:t>
            </a:r>
            <a:r>
              <a:rPr lang="el-GR" sz="2400" dirty="0" err="1"/>
              <a:t>Μπενιζέλων</a:t>
            </a:r>
            <a:r>
              <a:rPr lang="en-US" sz="2400" dirty="0"/>
              <a:t>; :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Στο </a:t>
            </a:r>
            <a:r>
              <a:rPr lang="el-GR" sz="2400" dirty="0" err="1"/>
              <a:t>Γουδή</a:t>
            </a:r>
            <a:endParaRPr lang="el-GR" sz="2400" dirty="0"/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Στο Κολωνάκι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Στην Πλάκα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Στο </a:t>
            </a:r>
            <a:r>
              <a:rPr lang="el-GR" sz="2400" dirty="0" err="1"/>
              <a:t>Κουκάκι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29042000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0EFB00-4812-4B64-9E00-94B6DFEA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0" y="1787014"/>
            <a:ext cx="4767471" cy="1641986"/>
          </a:xfrm>
        </p:spPr>
        <p:txBody>
          <a:bodyPr>
            <a:normAutofit/>
          </a:bodyPr>
          <a:lstStyle/>
          <a:p>
            <a:r>
              <a:rPr lang="el-GR" sz="3200" dirty="0"/>
              <a:t>Ερώτηση τέταρτη</a:t>
            </a:r>
            <a:r>
              <a:rPr lang="en-US" sz="3200" dirty="0"/>
              <a:t>:</a:t>
            </a:r>
            <a:endParaRPr lang="el-GR" sz="3200" dirty="0"/>
          </a:p>
        </p:txBody>
      </p:sp>
      <p:pic>
        <p:nvPicPr>
          <p:cNvPr id="9" name="Εικόνα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AFE785A-D9E9-419F-9F45-40C645525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4" r="2926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DAFBB5-2B70-4407-92FA-B4DC0F7F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Προς τιμήν ποιανού Αγίου η Αγία Φιλοθέη ίδρυσε μονή</a:t>
            </a:r>
            <a:r>
              <a:rPr lang="en-US" sz="2400" dirty="0"/>
              <a:t>; :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Του Αγίου Νικόλαου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Του Αγίου Πέτρου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Του Αγίου Ανδρέα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Του Αγίου </a:t>
            </a:r>
            <a:r>
              <a:rPr lang="el-GR" sz="2400" dirty="0" err="1"/>
              <a:t>Εφραίμ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9455439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3509FC4-49D0-486F-A9E2-A7983727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49" y="1351867"/>
            <a:ext cx="4638903" cy="1400530"/>
          </a:xfrm>
        </p:spPr>
        <p:txBody>
          <a:bodyPr>
            <a:normAutofit/>
          </a:bodyPr>
          <a:lstStyle/>
          <a:p>
            <a:r>
              <a:rPr lang="el-GR" sz="3200" dirty="0"/>
              <a:t>Ερώτηση πέμπτη</a:t>
            </a:r>
            <a:r>
              <a:rPr lang="en-US" sz="3200" dirty="0"/>
              <a:t>:</a:t>
            </a:r>
            <a:endParaRPr lang="el-GR" sz="3200" dirty="0"/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59FF1AC-4AA7-49C5-BE8A-5CD73A29F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58" r="5020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EFA3DD-E429-4A0F-9016-D073CCAEB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Αγία Φιλοθέη έδρασε την περίοδο που η Ελλάδα ήταν υπό την κατοχή των</a:t>
            </a:r>
            <a:r>
              <a:rPr lang="en-US" sz="2400" dirty="0"/>
              <a:t>: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Ενετών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Φράγκων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Ρωμαίων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400" dirty="0"/>
              <a:t>Τούρκων</a:t>
            </a:r>
          </a:p>
        </p:txBody>
      </p:sp>
    </p:spTree>
    <p:extLst>
      <p:ext uri="{BB962C8B-B14F-4D97-AF65-F5344CB8AC3E}">
        <p14:creationId xmlns:p14="http://schemas.microsoft.com/office/powerpoint/2010/main" val="338504288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FC2C07-B607-41F7-81F2-1C7B38DF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03" y="1143000"/>
            <a:ext cx="333032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600" dirty="0"/>
              <a:t>Ερώτηση έκτη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l-GR" sz="3600" dirty="0"/>
              <a:t> </a:t>
            </a:r>
          </a:p>
        </p:txBody>
      </p:sp>
      <p:pic>
        <p:nvPicPr>
          <p:cNvPr id="9" name="Εικόνα 8" descr="Εικόνα που περιέχει δέντρο, υπαίθριος, κτίριο, τόξο&#10;&#10;Περιγραφή που δημιουργήθηκε αυτόματα">
            <a:extLst>
              <a:ext uri="{FF2B5EF4-FFF2-40B4-BE49-F238E27FC236}">
                <a16:creationId xmlns:a16="http://schemas.microsoft.com/office/drawing/2014/main" id="{55873931-6188-4313-BD28-F08702138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36" r="1112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116BE634-E104-4D9A-BDE0-EFD53F9E8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03" y="2304596"/>
            <a:ext cx="3330328" cy="38099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3800" dirty="0"/>
              <a:t>Πότε κοιμήθηκε η Οσία Φιλοθέη</a:t>
            </a:r>
            <a:r>
              <a:rPr lang="en-US" sz="3800" dirty="0"/>
              <a:t>; :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3800" dirty="0"/>
              <a:t>Στις 19 Φεβρουαρίου του 1598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3800" dirty="0"/>
              <a:t>Στις 19 Φεβρουαρίου </a:t>
            </a:r>
            <a:r>
              <a:rPr lang="en-US" sz="3800" dirty="0"/>
              <a:t> </a:t>
            </a:r>
            <a:r>
              <a:rPr lang="el-GR" sz="3800" dirty="0"/>
              <a:t>του 1589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3800" dirty="0"/>
              <a:t>Στις 6 Μαρτίου του 1590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3800" dirty="0"/>
              <a:t>Στις 6 Μαρτίου του 1600</a:t>
            </a:r>
          </a:p>
          <a:p>
            <a:pPr marL="0" indent="0">
              <a:buNone/>
            </a:pPr>
            <a:endParaRPr lang="el-GR" sz="3800" dirty="0"/>
          </a:p>
        </p:txBody>
      </p:sp>
    </p:spTree>
    <p:extLst>
      <p:ext uri="{BB962C8B-B14F-4D97-AF65-F5344CB8AC3E}">
        <p14:creationId xmlns:p14="http://schemas.microsoft.com/office/powerpoint/2010/main" val="2552503880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145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Ιόν</vt:lpstr>
      <vt:lpstr>QUIZ!</vt:lpstr>
      <vt:lpstr>Ερώτηση πρώτη:</vt:lpstr>
      <vt:lpstr>Ερώτηση δεύτερη:</vt:lpstr>
      <vt:lpstr>Ερώτηση τρίτη:</vt:lpstr>
      <vt:lpstr>Ερώτηση τέταρτη:</vt:lpstr>
      <vt:lpstr>Ερώτηση πέμπτη:</vt:lpstr>
      <vt:lpstr>Ερώτηση έκτη: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QUIZ!</dc:title>
  <dc:creator>Σοφίααα X.</dc:creator>
  <cp:lastModifiedBy>ΓΙΑΝΝΗΣ ΑΝΑΣΤΑΣΟΠΟΥΛΟΣ</cp:lastModifiedBy>
  <cp:revision>2</cp:revision>
  <dcterms:created xsi:type="dcterms:W3CDTF">2020-12-08T16:41:16Z</dcterms:created>
  <dcterms:modified xsi:type="dcterms:W3CDTF">2020-12-10T11:43:09Z</dcterms:modified>
</cp:coreProperties>
</file>