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58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43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12D136-0F22-3EC7-B16E-4F240FE87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77CA6CB-2EA9-4BE5-8FD4-AC9BD80622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71FEF4A-60AE-43F8-1BFF-D3FECBC92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FC6C-21EA-46E5-B2B0-77B7BB60BC4F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191236B-1319-2A4C-55B7-3EA8BA2C8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886693-E0EC-FE30-6B0E-950E4CD32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F2C6-1E81-4E48-BD6C-54218ED33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1302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D601D3-767C-5AEF-DE6F-A6949C983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5EF82C8-E404-BA84-A8D7-C0A7B8BE9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A6FC94-1D6C-85D1-495A-F2C2C6653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FC6C-21EA-46E5-B2B0-77B7BB60BC4F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5BD4320-7019-87CC-C3D0-A76FC87F7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AD45B19-315A-4315-8206-F4FAC6885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F2C6-1E81-4E48-BD6C-54218ED33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212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C573D36-2665-AFEB-0BDF-B7B531DE93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3FDE930-5575-69E3-F1CF-F8A480D33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A7205F9-6C41-C366-9225-B6F0A2857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FC6C-21EA-46E5-B2B0-77B7BB60BC4F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1CE2943-E1AA-DDC7-7E6A-E02249FBA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49886C8-A40B-6E24-AD84-38E249BC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F2C6-1E81-4E48-BD6C-54218ED33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538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6FDE95-3987-3015-2588-35E6866D5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44E93E8-CDEB-F730-CE99-9F3F71DF7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90B3355-ECD8-BF18-CAC5-4EE083B07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FC6C-21EA-46E5-B2B0-77B7BB60BC4F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912DBDA-09E5-5695-5FC4-2E68BBEA4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830CB6D-BD25-311C-1756-21DE0DA4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F2C6-1E81-4E48-BD6C-54218ED33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682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C5D640-A755-BCB3-CED6-C5134699E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63D9D62-E8CA-D9BC-6DB9-3FCB0A576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DF24DF2-5195-43A9-5412-7ACBA997E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FC6C-21EA-46E5-B2B0-77B7BB60BC4F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CBC968C-F585-77BD-3008-1D65195A1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69C9722-ED0F-289E-88B9-29C2A53B2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F2C6-1E81-4E48-BD6C-54218ED33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989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EEEE12-6F1A-9F5D-16E2-A8AF6AF9A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72F4E4-0147-A7D5-4E95-FD03B6E6A3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9EC4D19-295B-5530-C415-CBEA8F2F6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03B10EC-0011-283F-BB5C-9A57BA306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FC6C-21EA-46E5-B2B0-77B7BB60BC4F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DB2DCE4-EA55-FECA-8442-C9FBDA29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4AF8690-5008-C29E-A457-57619F4DA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F2C6-1E81-4E48-BD6C-54218ED33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819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C46828-14A8-FAE4-DFB2-2A8D29B69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9DB9FF6-A1DC-E240-CDB2-C227C7B41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862B444-36F8-44F9-3715-23F4ADA26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700B41D-9AA4-78F7-3855-797886E217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7B02322-384D-2742-2EBE-4765DDF0AE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03DD712-0778-EB2A-132E-E27D603A8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FC6C-21EA-46E5-B2B0-77B7BB60BC4F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149D942-BCA7-5D8B-283A-9D2FCE1CD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6FE4A8F-3D36-84DA-08FE-D12B4B545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F2C6-1E81-4E48-BD6C-54218ED33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6261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839858-04A4-BB5F-E31F-B49EA2DB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8ADB07F-D34E-E279-7F7A-F946FF4DB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FC6C-21EA-46E5-B2B0-77B7BB60BC4F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297D7B48-1F5A-5C7C-0CFD-8151E6C77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BF6D163-F1F0-D039-D1FE-49A49C7F4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F2C6-1E81-4E48-BD6C-54218ED33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517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E2D5EC6-4BB1-4799-0E53-20349CEC9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FC6C-21EA-46E5-B2B0-77B7BB60BC4F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FB3DABE-F353-C03E-80AF-A60FA62A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B7B6189-EF18-7EAB-A8F2-8ED5B69D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F2C6-1E81-4E48-BD6C-54218ED33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216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C0BEA4-BE58-AD09-E561-4FDCCE14D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9870FC1-530F-B0BA-D4A9-6D1C9538F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28E4E27-BE61-74ED-FA3C-9B732343E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891D445-5A3A-F869-098D-8C3B36E67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FC6C-21EA-46E5-B2B0-77B7BB60BC4F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F4C18C8-D6C2-CECA-A73C-9E28CD044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ACF1B82-6F17-3108-28B1-58862FDFB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F2C6-1E81-4E48-BD6C-54218ED33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212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30B1EE-99DB-13C0-1648-B3964E99F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8BD9CC3-7F6A-F958-0676-BA2A3A256A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E982ED8-8BCA-37A7-79BF-8AF3009DA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4A59477-052F-9AFB-5BFB-F02E45EE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FC6C-21EA-46E5-B2B0-77B7BB60BC4F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1F44CDB-A616-35B4-1DFD-FEC9A0A3C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51E2C46-30E3-A1BB-ABDC-EA576D823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F2C6-1E81-4E48-BD6C-54218ED33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115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560B0BF-CE1C-79CB-D63B-FAC211B08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96DEBB7-1143-0159-0196-0DC3E59FE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0042842-7AEC-55F3-6BB5-F71EC7807B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3FFC6C-21EA-46E5-B2B0-77B7BB60BC4F}" type="datetimeFigureOut">
              <a:rPr lang="el-GR" smtClean="0"/>
              <a:t>30/3/2024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AA69F0-28DB-C1E0-0450-406DF5F34C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F852C5C-4FEF-6140-E552-DA07F9DB3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06F2C6-1E81-4E48-BD6C-54218ED330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967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undefined">
            <a:extLst>
              <a:ext uri="{FF2B5EF4-FFF2-40B4-BE49-F238E27FC236}">
                <a16:creationId xmlns:a16="http://schemas.microsoft.com/office/drawing/2014/main" id="{426C45CB-1774-4EF9-7EBC-85DBB28A3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300" y="0"/>
            <a:ext cx="86598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298829E-6DFE-BC40-C455-80F2F8089C4C}"/>
              </a:ext>
            </a:extLst>
          </p:cNvPr>
          <p:cNvSpPr txBox="1"/>
          <p:nvPr/>
        </p:nvSpPr>
        <p:spPr>
          <a:xfrm>
            <a:off x="3441291" y="6209522"/>
            <a:ext cx="21441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i="1" dirty="0">
                <a:solidFill>
                  <a:schemeClr val="bg1"/>
                </a:solidFill>
              </a:rPr>
              <a:t>«Έναστρος Ουρανός»</a:t>
            </a:r>
          </a:p>
          <a:p>
            <a:pPr algn="ctr"/>
            <a:r>
              <a:rPr lang="el-GR" i="1" dirty="0">
                <a:solidFill>
                  <a:schemeClr val="bg1"/>
                </a:solidFill>
              </a:rPr>
              <a:t>Βαν </a:t>
            </a:r>
            <a:r>
              <a:rPr lang="el-GR" i="1" dirty="0" err="1">
                <a:solidFill>
                  <a:schemeClr val="bg1"/>
                </a:solidFill>
              </a:rPr>
              <a:t>Γκογκ</a:t>
            </a:r>
            <a:endParaRPr lang="el-GR" i="1" dirty="0">
              <a:solidFill>
                <a:schemeClr val="bg1"/>
              </a:solidFill>
            </a:endParaRPr>
          </a:p>
          <a:p>
            <a:endParaRPr lang="el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BC287C-7842-4244-2C87-8E4F8BDFC9BD}"/>
              </a:ext>
            </a:extLst>
          </p:cNvPr>
          <p:cNvSpPr txBox="1"/>
          <p:nvPr/>
        </p:nvSpPr>
        <p:spPr>
          <a:xfrm>
            <a:off x="2477729" y="0"/>
            <a:ext cx="7808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!</a:t>
            </a:r>
            <a:r>
              <a:rPr lang="el-GR" sz="3600" dirty="0">
                <a:solidFill>
                  <a:schemeClr val="bg1"/>
                </a:solidFill>
              </a:rPr>
              <a:t> </a:t>
            </a:r>
            <a:r>
              <a:rPr lang="el-GR" sz="36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Ας γνωρίσουμε τους Προσωκρατικούς!</a:t>
            </a:r>
            <a:endParaRPr lang="el-GR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959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337AE915-71F4-3CAD-D25E-83095110F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46" y="786582"/>
            <a:ext cx="3535306" cy="5373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DED536-4731-D2CF-4095-423BC6DD7972}"/>
              </a:ext>
            </a:extLst>
          </p:cNvPr>
          <p:cNvSpPr txBox="1"/>
          <p:nvPr/>
        </p:nvSpPr>
        <p:spPr>
          <a:xfrm>
            <a:off x="561217" y="6153620"/>
            <a:ext cx="23834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i="0" dirty="0" err="1">
                <a:solidFill>
                  <a:srgbClr val="000000"/>
                </a:solidFill>
                <a:effectLst/>
                <a:highlight>
                  <a:srgbClr val="F9F9F9"/>
                </a:highlight>
                <a:latin typeface="Arial" panose="020B0604020202020204" pitchFamily="34" charset="0"/>
              </a:rPr>
              <a:t>Θαλῆς</a:t>
            </a:r>
            <a:r>
              <a:rPr lang="el-GR" b="1" i="0" dirty="0">
                <a:solidFill>
                  <a:srgbClr val="000000"/>
                </a:solidFill>
                <a:effectLst/>
                <a:highlight>
                  <a:srgbClr val="F9F9F9"/>
                </a:highlight>
                <a:latin typeface="Arial" panose="020B0604020202020204" pitchFamily="34" charset="0"/>
              </a:rPr>
              <a:t> ὁ </a:t>
            </a:r>
            <a:r>
              <a:rPr lang="el-GR" b="1" i="0" dirty="0" err="1">
                <a:solidFill>
                  <a:srgbClr val="000000"/>
                </a:solidFill>
                <a:effectLst/>
                <a:highlight>
                  <a:srgbClr val="F9F9F9"/>
                </a:highlight>
                <a:latin typeface="Arial" panose="020B0604020202020204" pitchFamily="34" charset="0"/>
              </a:rPr>
              <a:t>Μιλήσιος</a:t>
            </a:r>
            <a:endParaRPr lang="el-GR" b="1" dirty="0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5544B45E-5E22-755A-7C8F-1B15CC5D7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77" y="924232"/>
            <a:ext cx="3792741" cy="5056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A69C22A-477E-5C11-2EFC-3A461F4F57A8}"/>
              </a:ext>
            </a:extLst>
          </p:cNvPr>
          <p:cNvSpPr txBox="1"/>
          <p:nvPr/>
        </p:nvSpPr>
        <p:spPr>
          <a:xfrm>
            <a:off x="4846028" y="6153620"/>
            <a:ext cx="26782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i="0" dirty="0">
                <a:solidFill>
                  <a:srgbClr val="000000"/>
                </a:solidFill>
                <a:effectLst/>
                <a:highlight>
                  <a:srgbClr val="F9F9F9"/>
                </a:highlight>
                <a:latin typeface="Arial" panose="020B0604020202020204" pitchFamily="34" charset="0"/>
              </a:rPr>
              <a:t>Πυθαγόρας ὁ Σάμιος</a:t>
            </a:r>
            <a:endParaRPr lang="el-GR" b="1" dirty="0"/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59BA5B4A-142C-53BA-0B0D-A546433DA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843" y="1028386"/>
            <a:ext cx="3906021" cy="495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A536CF-6059-3927-F460-307D5A5E3280}"/>
              </a:ext>
            </a:extLst>
          </p:cNvPr>
          <p:cNvSpPr txBox="1"/>
          <p:nvPr/>
        </p:nvSpPr>
        <p:spPr>
          <a:xfrm>
            <a:off x="8690220" y="5981221"/>
            <a:ext cx="33331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i="0" dirty="0">
                <a:solidFill>
                  <a:srgbClr val="000000"/>
                </a:solidFill>
                <a:effectLst/>
                <a:highlight>
                  <a:srgbClr val="F9F9F9"/>
                </a:highlight>
                <a:latin typeface="Arial" panose="020B0604020202020204" pitchFamily="34" charset="0"/>
              </a:rPr>
              <a:t>Δημόκριτος ο Αβδηρίτης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4603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308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076" name="Picture 4" descr="εικόνα">
            <a:extLst>
              <a:ext uri="{FF2B5EF4-FFF2-40B4-BE49-F238E27FC236}">
                <a16:creationId xmlns:a16="http://schemas.microsoft.com/office/drawing/2014/main" id="{AE547706-1D56-E055-B771-FE413E357E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07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927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A7186E74-6175-C39B-F7AF-8D9D559D9E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" b="22625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854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347CEF-D49D-A604-CE63-9C80B712FAF6}"/>
              </a:ext>
            </a:extLst>
          </p:cNvPr>
          <p:cNvSpPr txBox="1"/>
          <p:nvPr/>
        </p:nvSpPr>
        <p:spPr>
          <a:xfrm>
            <a:off x="6445432" y="1775117"/>
            <a:ext cx="5998028" cy="3307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l-GR" sz="20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Ποιοι ήταν οι προσωκρατικοί φιλόσοφοι; 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l-GR" sz="20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Ποια θέματα τους απασχόλησαν; 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l-GR" sz="20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Ποια μέθοδο χρησιμοποίησαν; 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l-GR" sz="20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Ποια η προσφορά τους στην εξέλιξη της φιλοσοφικής σκέψης; </a:t>
            </a:r>
            <a:endParaRPr lang="el-GR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endParaRPr lang="el-GR" sz="2400" b="1" i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9427160-D930-1E42-7974-24375D664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" y="1089659"/>
            <a:ext cx="6433185" cy="467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669D3C8-6BC7-1727-47CC-9016FD4D4B02}"/>
              </a:ext>
            </a:extLst>
          </p:cNvPr>
          <p:cNvSpPr txBox="1"/>
          <p:nvPr/>
        </p:nvSpPr>
        <p:spPr>
          <a:xfrm>
            <a:off x="2054543" y="173302"/>
            <a:ext cx="6097904" cy="671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l-GR" sz="2800" b="1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Αποστολή 1</a:t>
            </a:r>
          </a:p>
        </p:txBody>
      </p:sp>
    </p:spTree>
    <p:extLst>
      <p:ext uri="{BB962C8B-B14F-4D97-AF65-F5344CB8AC3E}">
        <p14:creationId xmlns:p14="http://schemas.microsoft.com/office/powerpoint/2010/main" val="3379372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3FE19909-10A0-FB42-AC12-8769A631E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903" y="4160177"/>
            <a:ext cx="1847851" cy="23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347CEF-D49D-A604-CE63-9C80B712FAF6}"/>
              </a:ext>
            </a:extLst>
          </p:cNvPr>
          <p:cNvSpPr txBox="1"/>
          <p:nvPr/>
        </p:nvSpPr>
        <p:spPr>
          <a:xfrm>
            <a:off x="1362552" y="692102"/>
            <a:ext cx="9466896" cy="3115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l-GR" sz="2400" b="1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ΑΠΟΣΤΟΛΗ 2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l-GR" sz="24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Ας προβληματιστούμε για την </a:t>
            </a:r>
            <a:r>
              <a:rPr lang="el-GR" sz="2400" b="1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ΕΥΤΥΧΙΑ</a:t>
            </a:r>
            <a:r>
              <a:rPr lang="el-GR" sz="24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διαβάζοντας </a:t>
            </a:r>
            <a:r>
              <a:rPr lang="el-GR" sz="2400" b="1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ΔΗΜΟΚΡΙΤΟ</a:t>
            </a:r>
            <a:r>
              <a:rPr lang="el-GR" sz="24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! </a:t>
            </a:r>
            <a:endParaRPr lang="el-GR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l-GR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Ποια στάση ζωής προτείνει; </a:t>
            </a:r>
            <a:endParaRPr lang="el-GR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l-GR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Ποιες </a:t>
            </a:r>
            <a:r>
              <a:rPr lang="el-GR" sz="2400" b="1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αρετές</a:t>
            </a:r>
            <a:r>
              <a:rPr lang="el-GR" sz="24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του ανθρώπου εξασφαλίζουν άραγε </a:t>
            </a:r>
            <a:r>
              <a:rPr lang="el-GR" sz="2400" b="1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προσωπική και κοινωνική ευδαιμονία</a:t>
            </a:r>
            <a:r>
              <a:rPr lang="el-GR" sz="2400" i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; </a:t>
            </a:r>
            <a:endParaRPr lang="el-GR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01407EB-DCD1-CEDC-720D-8565A8180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206" y="3951494"/>
            <a:ext cx="3272517" cy="2214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75252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75</Words>
  <Application>Microsoft Office PowerPoint</Application>
  <PresentationFormat>Ευρεία οθόνη</PresentationFormat>
  <Paragraphs>15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Kostas Karanassios</dc:creator>
  <cp:lastModifiedBy>Kostas Karanassios</cp:lastModifiedBy>
  <cp:revision>6</cp:revision>
  <dcterms:created xsi:type="dcterms:W3CDTF">2024-03-29T15:36:53Z</dcterms:created>
  <dcterms:modified xsi:type="dcterms:W3CDTF">2024-03-30T13:39:10Z</dcterms:modified>
</cp:coreProperties>
</file>