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4"/>
  </p:notesMasterIdLst>
  <p:handoutMasterIdLst>
    <p:handoutMasterId r:id="rId15"/>
  </p:handoutMasterIdLst>
  <p:sldIdLst>
    <p:sldId id="257" r:id="rId2"/>
    <p:sldId id="259" r:id="rId3"/>
    <p:sldId id="271" r:id="rId4"/>
    <p:sldId id="261" r:id="rId5"/>
    <p:sldId id="262" r:id="rId6"/>
    <p:sldId id="264" r:id="rId7"/>
    <p:sldId id="265" r:id="rId8"/>
    <p:sldId id="267" r:id="rId9"/>
    <p:sldId id="268" r:id="rId10"/>
    <p:sldId id="270" r:id="rId11"/>
    <p:sldId id="269" r:id="rId12"/>
    <p:sldId id="260" r:id="rId13"/>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40" autoAdjust="0"/>
    <p:restoredTop sz="97440" autoAdjust="0"/>
  </p:normalViewPr>
  <p:slideViewPr>
    <p:cSldViewPr snapToGrid="0">
      <p:cViewPr varScale="1">
        <p:scale>
          <a:sx n="98" d="100"/>
          <a:sy n="98" d="100"/>
        </p:scale>
        <p:origin x="58" y="8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3" d="100"/>
          <a:sy n="123" d="100"/>
        </p:scale>
        <p:origin x="497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I MOUCHASIRI" userId="9aa90d4ee14c1bb0" providerId="LiveId" clId="{3C444BDE-F990-48FE-B2BF-8459DEFB8AE4}"/>
    <pc:docChg chg="undo custSel addSld delSld modSld sldOrd">
      <pc:chgData name="ELENI MOUCHASIRI" userId="9aa90d4ee14c1bb0" providerId="LiveId" clId="{3C444BDE-F990-48FE-B2BF-8459DEFB8AE4}" dt="2021-12-07T17:27:08.713" v="4944" actId="14100"/>
      <pc:docMkLst>
        <pc:docMk/>
      </pc:docMkLst>
      <pc:sldChg chg="delSp modSp mod">
        <pc:chgData name="ELENI MOUCHASIRI" userId="9aa90d4ee14c1bb0" providerId="LiveId" clId="{3C444BDE-F990-48FE-B2BF-8459DEFB8AE4}" dt="2021-11-20T21:23:34.689" v="2934" actId="1076"/>
        <pc:sldMkLst>
          <pc:docMk/>
          <pc:sldMk cId="236503129" sldId="259"/>
        </pc:sldMkLst>
        <pc:spChg chg="mod">
          <ac:chgData name="ELENI MOUCHASIRI" userId="9aa90d4ee14c1bb0" providerId="LiveId" clId="{3C444BDE-F990-48FE-B2BF-8459DEFB8AE4}" dt="2021-11-20T21:23:34.689" v="2934" actId="1076"/>
          <ac:spMkLst>
            <pc:docMk/>
            <pc:sldMk cId="236503129" sldId="259"/>
            <ac:spMk id="3" creationId="{E112008A-FC04-48A4-947F-C5AC07336A5F}"/>
          </ac:spMkLst>
        </pc:spChg>
        <pc:spChg chg="del mod">
          <ac:chgData name="ELENI MOUCHASIRI" userId="9aa90d4ee14c1bb0" providerId="LiveId" clId="{3C444BDE-F990-48FE-B2BF-8459DEFB8AE4}" dt="2021-11-20T19:37:06.246" v="227" actId="478"/>
          <ac:spMkLst>
            <pc:docMk/>
            <pc:sldMk cId="236503129" sldId="259"/>
            <ac:spMk id="7" creationId="{EF27CC04-7F36-4790-AA3E-9CFC863A4086}"/>
          </ac:spMkLst>
        </pc:spChg>
      </pc:sldChg>
      <pc:sldChg chg="addSp delSp modSp mod">
        <pc:chgData name="ELENI MOUCHASIRI" userId="9aa90d4ee14c1bb0" providerId="LiveId" clId="{3C444BDE-F990-48FE-B2BF-8459DEFB8AE4}" dt="2021-12-07T17:27:08.713" v="4944" actId="14100"/>
        <pc:sldMkLst>
          <pc:docMk/>
          <pc:sldMk cId="1925264502" sldId="260"/>
        </pc:sldMkLst>
        <pc:spChg chg="mod">
          <ac:chgData name="ELENI MOUCHASIRI" userId="9aa90d4ee14c1bb0" providerId="LiveId" clId="{3C444BDE-F990-48FE-B2BF-8459DEFB8AE4}" dt="2021-12-07T17:25:29.995" v="4933" actId="20577"/>
          <ac:spMkLst>
            <pc:docMk/>
            <pc:sldMk cId="1925264502" sldId="260"/>
            <ac:spMk id="2" creationId="{382F62D8-7E47-4715-81AD-46B557429855}"/>
          </ac:spMkLst>
        </pc:spChg>
        <pc:spChg chg="del">
          <ac:chgData name="ELENI MOUCHASIRI" userId="9aa90d4ee14c1bb0" providerId="LiveId" clId="{3C444BDE-F990-48FE-B2BF-8459DEFB8AE4}" dt="2021-11-20T21:25:32.665" v="2935" actId="478"/>
          <ac:spMkLst>
            <pc:docMk/>
            <pc:sldMk cId="1925264502" sldId="260"/>
            <ac:spMk id="3" creationId="{B0561DA1-F542-4823-83B6-85E9B89E48AB}"/>
          </ac:spMkLst>
        </pc:spChg>
        <pc:picChg chg="add mod modCrop">
          <ac:chgData name="ELENI MOUCHASIRI" userId="9aa90d4ee14c1bb0" providerId="LiveId" clId="{3C444BDE-F990-48FE-B2BF-8459DEFB8AE4}" dt="2021-12-07T17:27:08.713" v="4944" actId="14100"/>
          <ac:picMkLst>
            <pc:docMk/>
            <pc:sldMk cId="1925264502" sldId="260"/>
            <ac:picMk id="4" creationId="{A465969D-212A-4F4E-9646-73B92899FF19}"/>
          </ac:picMkLst>
        </pc:picChg>
      </pc:sldChg>
      <pc:sldChg chg="delSp modSp mod">
        <pc:chgData name="ELENI MOUCHASIRI" userId="9aa90d4ee14c1bb0" providerId="LiveId" clId="{3C444BDE-F990-48FE-B2BF-8459DEFB8AE4}" dt="2021-12-07T17:11:26.424" v="4922" actId="20577"/>
        <pc:sldMkLst>
          <pc:docMk/>
          <pc:sldMk cId="852445728" sldId="261"/>
        </pc:sldMkLst>
        <pc:spChg chg="del mod">
          <ac:chgData name="ELENI MOUCHASIRI" userId="9aa90d4ee14c1bb0" providerId="LiveId" clId="{3C444BDE-F990-48FE-B2BF-8459DEFB8AE4}" dt="2021-11-20T19:37:22.540" v="228" actId="478"/>
          <ac:spMkLst>
            <pc:docMk/>
            <pc:sldMk cId="852445728" sldId="261"/>
            <ac:spMk id="4" creationId="{C14D1925-B066-4DA2-92B0-5BE0D6BBF081}"/>
          </ac:spMkLst>
        </pc:spChg>
        <pc:spChg chg="mod">
          <ac:chgData name="ELENI MOUCHASIRI" userId="9aa90d4ee14c1bb0" providerId="LiveId" clId="{3C444BDE-F990-48FE-B2BF-8459DEFB8AE4}" dt="2021-12-07T17:11:26.424" v="4922" actId="20577"/>
          <ac:spMkLst>
            <pc:docMk/>
            <pc:sldMk cId="852445728" sldId="261"/>
            <ac:spMk id="8" creationId="{5DACA071-2D1E-451D-9B08-B79505E2F162}"/>
          </ac:spMkLst>
        </pc:spChg>
        <pc:picChg chg="mod">
          <ac:chgData name="ELENI MOUCHASIRI" userId="9aa90d4ee14c1bb0" providerId="LiveId" clId="{3C444BDE-F990-48FE-B2BF-8459DEFB8AE4}" dt="2021-12-07T16:25:25.614" v="3537" actId="14100"/>
          <ac:picMkLst>
            <pc:docMk/>
            <pc:sldMk cId="852445728" sldId="261"/>
            <ac:picMk id="10" creationId="{98E44EE6-C5EE-49F5-8A5E-07C3C08AC802}"/>
          </ac:picMkLst>
        </pc:picChg>
      </pc:sldChg>
      <pc:sldChg chg="modSp mod">
        <pc:chgData name="ELENI MOUCHASIRI" userId="9aa90d4ee14c1bb0" providerId="LiveId" clId="{3C444BDE-F990-48FE-B2BF-8459DEFB8AE4}" dt="2021-12-07T16:17:59.711" v="3516"/>
        <pc:sldMkLst>
          <pc:docMk/>
          <pc:sldMk cId="38693240" sldId="262"/>
        </pc:sldMkLst>
        <pc:spChg chg="mod">
          <ac:chgData name="ELENI MOUCHASIRI" userId="9aa90d4ee14c1bb0" providerId="LiveId" clId="{3C444BDE-F990-48FE-B2BF-8459DEFB8AE4}" dt="2021-11-20T21:34:41.514" v="2947" actId="1076"/>
          <ac:spMkLst>
            <pc:docMk/>
            <pc:sldMk cId="38693240" sldId="262"/>
            <ac:spMk id="5" creationId="{E3795613-0BE8-4A7F-B4CE-ECAD2245E87F}"/>
          </ac:spMkLst>
        </pc:spChg>
        <pc:spChg chg="mod">
          <ac:chgData name="ELENI MOUCHASIRI" userId="9aa90d4ee14c1bb0" providerId="LiveId" clId="{3C444BDE-F990-48FE-B2BF-8459DEFB8AE4}" dt="2021-12-07T16:17:59.711" v="3516"/>
          <ac:spMkLst>
            <pc:docMk/>
            <pc:sldMk cId="38693240" sldId="262"/>
            <ac:spMk id="6" creationId="{FB694DCC-352F-4886-875D-D6C2B5423F8A}"/>
          </ac:spMkLst>
        </pc:spChg>
      </pc:sldChg>
      <pc:sldChg chg="modSp mod">
        <pc:chgData name="ELENI MOUCHASIRI" userId="9aa90d4ee14c1bb0" providerId="LiveId" clId="{3C444BDE-F990-48FE-B2BF-8459DEFB8AE4}" dt="2021-12-07T17:15:06.289" v="4926" actId="20577"/>
        <pc:sldMkLst>
          <pc:docMk/>
          <pc:sldMk cId="2990424788" sldId="265"/>
        </pc:sldMkLst>
        <pc:spChg chg="mod">
          <ac:chgData name="ELENI MOUCHASIRI" userId="9aa90d4ee14c1bb0" providerId="LiveId" clId="{3C444BDE-F990-48FE-B2BF-8459DEFB8AE4}" dt="2021-12-07T17:15:06.289" v="4926" actId="20577"/>
          <ac:spMkLst>
            <pc:docMk/>
            <pc:sldMk cId="2990424788" sldId="265"/>
            <ac:spMk id="19" creationId="{73EF892B-72B7-40B3-BC6A-95E700707F62}"/>
          </ac:spMkLst>
        </pc:spChg>
      </pc:sldChg>
      <pc:sldChg chg="addSp delSp modSp del mod modClrScheme chgLayout">
        <pc:chgData name="ELENI MOUCHASIRI" userId="9aa90d4ee14c1bb0" providerId="LiveId" clId="{3C444BDE-F990-48FE-B2BF-8459DEFB8AE4}" dt="2021-11-20T19:22:52.307" v="11" actId="47"/>
        <pc:sldMkLst>
          <pc:docMk/>
          <pc:sldMk cId="12188716" sldId="266"/>
        </pc:sldMkLst>
        <pc:spChg chg="add del">
          <ac:chgData name="ELENI MOUCHASIRI" userId="9aa90d4ee14c1bb0" providerId="LiveId" clId="{3C444BDE-F990-48FE-B2BF-8459DEFB8AE4}" dt="2021-11-20T19:22:11.445" v="9" actId="700"/>
          <ac:spMkLst>
            <pc:docMk/>
            <pc:sldMk cId="12188716" sldId="266"/>
            <ac:spMk id="2" creationId="{92762A5A-C140-4A0E-BF66-BDECD99A246A}"/>
          </ac:spMkLst>
        </pc:spChg>
        <pc:spChg chg="add del">
          <ac:chgData name="ELENI MOUCHASIRI" userId="9aa90d4ee14c1bb0" providerId="LiveId" clId="{3C444BDE-F990-48FE-B2BF-8459DEFB8AE4}" dt="2021-11-20T19:22:11.445" v="9" actId="700"/>
          <ac:spMkLst>
            <pc:docMk/>
            <pc:sldMk cId="12188716" sldId="266"/>
            <ac:spMk id="3" creationId="{0A036C08-4918-4F29-9D06-101CB3601F03}"/>
          </ac:spMkLst>
        </pc:spChg>
        <pc:spChg chg="mod ord">
          <ac:chgData name="ELENI MOUCHASIRI" userId="9aa90d4ee14c1bb0" providerId="LiveId" clId="{3C444BDE-F990-48FE-B2BF-8459DEFB8AE4}" dt="2021-11-20T19:22:11.445" v="9" actId="700"/>
          <ac:spMkLst>
            <pc:docMk/>
            <pc:sldMk cId="12188716" sldId="266"/>
            <ac:spMk id="4" creationId="{31E39D34-1B10-4844-AEB9-DC6CFE41BC30}"/>
          </ac:spMkLst>
        </pc:spChg>
        <pc:spChg chg="add del mod">
          <ac:chgData name="ELENI MOUCHASIRI" userId="9aa90d4ee14c1bb0" providerId="LiveId" clId="{3C444BDE-F990-48FE-B2BF-8459DEFB8AE4}" dt="2021-11-20T19:22:11.292" v="8" actId="11529"/>
          <ac:spMkLst>
            <pc:docMk/>
            <pc:sldMk cId="12188716" sldId="266"/>
            <ac:spMk id="8" creationId="{86D30A0C-0DAB-4284-9A09-02406C929C7A}"/>
          </ac:spMkLst>
        </pc:spChg>
        <pc:spChg chg="add del mod">
          <ac:chgData name="ELENI MOUCHASIRI" userId="9aa90d4ee14c1bb0" providerId="LiveId" clId="{3C444BDE-F990-48FE-B2BF-8459DEFB8AE4}" dt="2021-11-20T19:22:10.845" v="6" actId="11529"/>
          <ac:spMkLst>
            <pc:docMk/>
            <pc:sldMk cId="12188716" sldId="266"/>
            <ac:spMk id="9" creationId="{9476B80C-5476-474C-B589-7D5588BBB4F5}"/>
          </ac:spMkLst>
        </pc:spChg>
      </pc:sldChg>
      <pc:sldChg chg="addSp delSp modSp new mod">
        <pc:chgData name="ELENI MOUCHASIRI" userId="9aa90d4ee14c1bb0" providerId="LiveId" clId="{3C444BDE-F990-48FE-B2BF-8459DEFB8AE4}" dt="2021-11-20T21:14:37.043" v="2401" actId="478"/>
        <pc:sldMkLst>
          <pc:docMk/>
          <pc:sldMk cId="1259557321" sldId="267"/>
        </pc:sldMkLst>
        <pc:spChg chg="del">
          <ac:chgData name="ELENI MOUCHASIRI" userId="9aa90d4ee14c1bb0" providerId="LiveId" clId="{3C444BDE-F990-48FE-B2BF-8459DEFB8AE4}" dt="2021-11-20T21:14:37.043" v="2401" actId="478"/>
          <ac:spMkLst>
            <pc:docMk/>
            <pc:sldMk cId="1259557321" sldId="267"/>
            <ac:spMk id="2" creationId="{17EB903D-3139-4E50-8A62-B84F4DCCF052}"/>
          </ac:spMkLst>
        </pc:spChg>
        <pc:spChg chg="add del mod">
          <ac:chgData name="ELENI MOUCHASIRI" userId="9aa90d4ee14c1bb0" providerId="LiveId" clId="{3C444BDE-F990-48FE-B2BF-8459DEFB8AE4}" dt="2021-11-20T19:23:06.183" v="15" actId="11529"/>
          <ac:spMkLst>
            <pc:docMk/>
            <pc:sldMk cId="1259557321" sldId="267"/>
            <ac:spMk id="3" creationId="{7ABB437F-D2B8-4604-9F1B-4D9DF974769E}"/>
          </ac:spMkLst>
        </pc:spChg>
        <pc:spChg chg="add mod">
          <ac:chgData name="ELENI MOUCHASIRI" userId="9aa90d4ee14c1bb0" providerId="LiveId" clId="{3C444BDE-F990-48FE-B2BF-8459DEFB8AE4}" dt="2021-11-20T19:40:12.298" v="242" actId="208"/>
          <ac:spMkLst>
            <pc:docMk/>
            <pc:sldMk cId="1259557321" sldId="267"/>
            <ac:spMk id="4" creationId="{FF855CBA-95EA-4DC0-8630-672A3A433AB8}"/>
          </ac:spMkLst>
        </pc:spChg>
        <pc:spChg chg="add mod">
          <ac:chgData name="ELENI MOUCHASIRI" userId="9aa90d4ee14c1bb0" providerId="LiveId" clId="{3C444BDE-F990-48FE-B2BF-8459DEFB8AE4}" dt="2021-11-20T19:39:47.089" v="239" actId="207"/>
          <ac:spMkLst>
            <pc:docMk/>
            <pc:sldMk cId="1259557321" sldId="267"/>
            <ac:spMk id="5" creationId="{85D1D06A-A5AC-456B-82C0-61FBA00A02C5}"/>
          </ac:spMkLst>
        </pc:spChg>
        <pc:spChg chg="add mod">
          <ac:chgData name="ELENI MOUCHASIRI" userId="9aa90d4ee14c1bb0" providerId="LiveId" clId="{3C444BDE-F990-48FE-B2BF-8459DEFB8AE4}" dt="2021-11-20T19:39:34.800" v="237" actId="208"/>
          <ac:spMkLst>
            <pc:docMk/>
            <pc:sldMk cId="1259557321" sldId="267"/>
            <ac:spMk id="6" creationId="{768498A8-3213-4F24-A9C3-518EF1ECF96B}"/>
          </ac:spMkLst>
        </pc:spChg>
        <pc:spChg chg="add mod">
          <ac:chgData name="ELENI MOUCHASIRI" userId="9aa90d4ee14c1bb0" providerId="LiveId" clId="{3C444BDE-F990-48FE-B2BF-8459DEFB8AE4}" dt="2021-11-20T19:39:25.630" v="235" actId="207"/>
          <ac:spMkLst>
            <pc:docMk/>
            <pc:sldMk cId="1259557321" sldId="267"/>
            <ac:spMk id="7" creationId="{CDF0BD19-183D-4673-AE4D-B95B2A88C340}"/>
          </ac:spMkLst>
        </pc:spChg>
        <pc:spChg chg="add mod">
          <ac:chgData name="ELENI MOUCHASIRI" userId="9aa90d4ee14c1bb0" providerId="LiveId" clId="{3C444BDE-F990-48FE-B2BF-8459DEFB8AE4}" dt="2021-11-20T19:30:38.352" v="103" actId="1076"/>
          <ac:spMkLst>
            <pc:docMk/>
            <pc:sldMk cId="1259557321" sldId="267"/>
            <ac:spMk id="8" creationId="{025C97C6-6556-4BB4-AC0A-2F72E2CDFF62}"/>
          </ac:spMkLst>
        </pc:spChg>
        <pc:spChg chg="add del mod">
          <ac:chgData name="ELENI MOUCHASIRI" userId="9aa90d4ee14c1bb0" providerId="LiveId" clId="{3C444BDE-F990-48FE-B2BF-8459DEFB8AE4}" dt="2021-11-20T19:30:19.119" v="97"/>
          <ac:spMkLst>
            <pc:docMk/>
            <pc:sldMk cId="1259557321" sldId="267"/>
            <ac:spMk id="9" creationId="{DB6DEF66-FD35-465A-AC94-A61521D79115}"/>
          </ac:spMkLst>
        </pc:spChg>
        <pc:spChg chg="add del mod">
          <ac:chgData name="ELENI MOUCHASIRI" userId="9aa90d4ee14c1bb0" providerId="LiveId" clId="{3C444BDE-F990-48FE-B2BF-8459DEFB8AE4}" dt="2021-11-20T19:31:02.826" v="106"/>
          <ac:spMkLst>
            <pc:docMk/>
            <pc:sldMk cId="1259557321" sldId="267"/>
            <ac:spMk id="10" creationId="{89B36F5F-AE3C-40DD-ACA1-3A2EBE8792C1}"/>
          </ac:spMkLst>
        </pc:spChg>
        <pc:spChg chg="add mod">
          <ac:chgData name="ELENI MOUCHASIRI" userId="9aa90d4ee14c1bb0" providerId="LiveId" clId="{3C444BDE-F990-48FE-B2BF-8459DEFB8AE4}" dt="2021-11-20T19:45:54.270" v="270" actId="14100"/>
          <ac:spMkLst>
            <pc:docMk/>
            <pc:sldMk cId="1259557321" sldId="267"/>
            <ac:spMk id="11" creationId="{DE26ACAE-C43C-4827-AE3A-A95C00B36A00}"/>
          </ac:spMkLst>
        </pc:spChg>
        <pc:spChg chg="add mod">
          <ac:chgData name="ELENI MOUCHASIRI" userId="9aa90d4ee14c1bb0" providerId="LiveId" clId="{3C444BDE-F990-48FE-B2BF-8459DEFB8AE4}" dt="2021-11-20T19:34:10.093" v="191" actId="1076"/>
          <ac:spMkLst>
            <pc:docMk/>
            <pc:sldMk cId="1259557321" sldId="267"/>
            <ac:spMk id="12" creationId="{9B78F258-E524-446E-A238-5570A4372DEB}"/>
          </ac:spMkLst>
        </pc:spChg>
        <pc:spChg chg="add mod">
          <ac:chgData name="ELENI MOUCHASIRI" userId="9aa90d4ee14c1bb0" providerId="LiveId" clId="{3C444BDE-F990-48FE-B2BF-8459DEFB8AE4}" dt="2021-11-20T19:35:52.357" v="224" actId="1076"/>
          <ac:spMkLst>
            <pc:docMk/>
            <pc:sldMk cId="1259557321" sldId="267"/>
            <ac:spMk id="13" creationId="{17A014AB-EDFC-486D-95E3-8D10CC65F203}"/>
          </ac:spMkLst>
        </pc:spChg>
        <pc:spChg chg="add mod">
          <ac:chgData name="ELENI MOUCHASIRI" userId="9aa90d4ee14c1bb0" providerId="LiveId" clId="{3C444BDE-F990-48FE-B2BF-8459DEFB8AE4}" dt="2021-11-20T19:40:29.644" v="244" actId="20577"/>
          <ac:spMkLst>
            <pc:docMk/>
            <pc:sldMk cId="1259557321" sldId="267"/>
            <ac:spMk id="14" creationId="{90DA0A77-CB62-4294-AA0B-6F00BFE4741C}"/>
          </ac:spMkLst>
        </pc:spChg>
        <pc:spChg chg="add del mod">
          <ac:chgData name="ELENI MOUCHASIRI" userId="9aa90d4ee14c1bb0" providerId="LiveId" clId="{3C444BDE-F990-48FE-B2BF-8459DEFB8AE4}" dt="2021-11-20T19:44:19.787" v="249" actId="478"/>
          <ac:spMkLst>
            <pc:docMk/>
            <pc:sldMk cId="1259557321" sldId="267"/>
            <ac:spMk id="15" creationId="{D2399195-0403-4F8F-87EC-4A787D0C9673}"/>
          </ac:spMkLst>
        </pc:spChg>
      </pc:sldChg>
      <pc:sldChg chg="addSp delSp modSp new mod modClrScheme chgLayout">
        <pc:chgData name="ELENI MOUCHASIRI" userId="9aa90d4ee14c1bb0" providerId="LiveId" clId="{3C444BDE-F990-48FE-B2BF-8459DEFB8AE4}" dt="2021-11-20T21:36:38.527" v="2953" actId="478"/>
        <pc:sldMkLst>
          <pc:docMk/>
          <pc:sldMk cId="3364664096" sldId="268"/>
        </pc:sldMkLst>
        <pc:spChg chg="mod ord">
          <ac:chgData name="ELENI MOUCHASIRI" userId="9aa90d4ee14c1bb0" providerId="LiveId" clId="{3C444BDE-F990-48FE-B2BF-8459DEFB8AE4}" dt="2021-11-20T20:47:35.927" v="1610" actId="700"/>
          <ac:spMkLst>
            <pc:docMk/>
            <pc:sldMk cId="3364664096" sldId="268"/>
            <ac:spMk id="2" creationId="{87CB4E0E-AB8F-44DF-A89F-D673ACD380C8}"/>
          </ac:spMkLst>
        </pc:spChg>
        <pc:spChg chg="mod ord">
          <ac:chgData name="ELENI MOUCHASIRI" userId="9aa90d4ee14c1bb0" providerId="LiveId" clId="{3C444BDE-F990-48FE-B2BF-8459DEFB8AE4}" dt="2021-11-20T20:47:35.927" v="1610" actId="700"/>
          <ac:spMkLst>
            <pc:docMk/>
            <pc:sldMk cId="3364664096" sldId="268"/>
            <ac:spMk id="3" creationId="{80D70C1F-8869-4E2B-A1A3-E042A85B8D44}"/>
          </ac:spMkLst>
        </pc:spChg>
        <pc:spChg chg="del mod">
          <ac:chgData name="ELENI MOUCHASIRI" userId="9aa90d4ee14c1bb0" providerId="LiveId" clId="{3C444BDE-F990-48FE-B2BF-8459DEFB8AE4}" dt="2021-11-20T20:41:57.073" v="1577" actId="478"/>
          <ac:spMkLst>
            <pc:docMk/>
            <pc:sldMk cId="3364664096" sldId="268"/>
            <ac:spMk id="4" creationId="{AC98CCC3-A1A7-4015-A0FD-904EF1973289}"/>
          </ac:spMkLst>
        </pc:spChg>
        <pc:spChg chg="add del mod ord">
          <ac:chgData name="ELENI MOUCHASIRI" userId="9aa90d4ee14c1bb0" providerId="LiveId" clId="{3C444BDE-F990-48FE-B2BF-8459DEFB8AE4}" dt="2021-11-20T20:45:56.609" v="1595"/>
          <ac:spMkLst>
            <pc:docMk/>
            <pc:sldMk cId="3364664096" sldId="268"/>
            <ac:spMk id="6" creationId="{79C0AD05-A160-4202-B911-8971B8332C5E}"/>
          </ac:spMkLst>
        </pc:spChg>
        <pc:picChg chg="add del mod modCrop">
          <ac:chgData name="ELENI MOUCHASIRI" userId="9aa90d4ee14c1bb0" providerId="LiveId" clId="{3C444BDE-F990-48FE-B2BF-8459DEFB8AE4}" dt="2021-11-20T20:45:54.039" v="1594" actId="478"/>
          <ac:picMkLst>
            <pc:docMk/>
            <pc:sldMk cId="3364664096" sldId="268"/>
            <ac:picMk id="5" creationId="{A931DCD3-7D38-4989-A00A-24517B1E0AE0}"/>
          </ac:picMkLst>
        </pc:picChg>
        <pc:picChg chg="add mod ord modCrop">
          <ac:chgData name="ELENI MOUCHASIRI" userId="9aa90d4ee14c1bb0" providerId="LiveId" clId="{3C444BDE-F990-48FE-B2BF-8459DEFB8AE4}" dt="2021-11-20T21:26:01.869" v="2939" actId="1076"/>
          <ac:picMkLst>
            <pc:docMk/>
            <pc:sldMk cId="3364664096" sldId="268"/>
            <ac:picMk id="7" creationId="{2AA72B0A-79A8-4953-B504-05BFF6DC21BE}"/>
          </ac:picMkLst>
        </pc:picChg>
        <pc:picChg chg="del">
          <ac:chgData name="ELENI MOUCHASIRI" userId="9aa90d4ee14c1bb0" providerId="LiveId" clId="{3C444BDE-F990-48FE-B2BF-8459DEFB8AE4}" dt="2021-11-20T21:36:38.527" v="2953" actId="478"/>
          <ac:picMkLst>
            <pc:docMk/>
            <pc:sldMk cId="3364664096" sldId="268"/>
            <ac:picMk id="8" creationId="{33F797A0-A687-4B94-B68B-CA06846CBD94}"/>
          </ac:picMkLst>
        </pc:picChg>
      </pc:sldChg>
      <pc:sldChg chg="addSp delSp modSp new mod ord">
        <pc:chgData name="ELENI MOUCHASIRI" userId="9aa90d4ee14c1bb0" providerId="LiveId" clId="{3C444BDE-F990-48FE-B2BF-8459DEFB8AE4}" dt="2021-11-20T21:39:35.906" v="3035" actId="1076"/>
        <pc:sldMkLst>
          <pc:docMk/>
          <pc:sldMk cId="3397899574" sldId="269"/>
        </pc:sldMkLst>
        <pc:spChg chg="del mod">
          <ac:chgData name="ELENI MOUCHASIRI" userId="9aa90d4ee14c1bb0" providerId="LiveId" clId="{3C444BDE-F990-48FE-B2BF-8459DEFB8AE4}" dt="2021-11-20T21:35:54.787" v="2950" actId="478"/>
          <ac:spMkLst>
            <pc:docMk/>
            <pc:sldMk cId="3397899574" sldId="269"/>
            <ac:spMk id="2" creationId="{42D42F9D-68ED-4643-B4A9-B5051EF0C9DC}"/>
          </ac:spMkLst>
        </pc:spChg>
        <pc:spChg chg="add del mod">
          <ac:chgData name="ELENI MOUCHASIRI" userId="9aa90d4ee14c1bb0" providerId="LiveId" clId="{3C444BDE-F990-48FE-B2BF-8459DEFB8AE4}" dt="2021-11-20T21:39:35.906" v="3035" actId="1076"/>
          <ac:spMkLst>
            <pc:docMk/>
            <pc:sldMk cId="3397899574" sldId="269"/>
            <ac:spMk id="3" creationId="{8B1872D7-97A2-462D-8EC0-AC46E03BF42D}"/>
          </ac:spMkLst>
        </pc:spChg>
        <pc:spChg chg="del mod">
          <ac:chgData name="ELENI MOUCHASIRI" userId="9aa90d4ee14c1bb0" providerId="LiveId" clId="{3C444BDE-F990-48FE-B2BF-8459DEFB8AE4}" dt="2021-11-20T21:14:32.679" v="2400" actId="478"/>
          <ac:spMkLst>
            <pc:docMk/>
            <pc:sldMk cId="3397899574" sldId="269"/>
            <ac:spMk id="4" creationId="{351E8610-8F2A-4DF9-9EDD-EC8E74963F38}"/>
          </ac:spMkLst>
        </pc:spChg>
        <pc:spChg chg="add del mod">
          <ac:chgData name="ELENI MOUCHASIRI" userId="9aa90d4ee14c1bb0" providerId="LiveId" clId="{3C444BDE-F990-48FE-B2BF-8459DEFB8AE4}" dt="2021-11-20T21:14:28.526" v="2399" actId="478"/>
          <ac:spMkLst>
            <pc:docMk/>
            <pc:sldMk cId="3397899574" sldId="269"/>
            <ac:spMk id="6" creationId="{AC1AF621-D181-4B1C-B632-D9C363D039D4}"/>
          </ac:spMkLst>
        </pc:spChg>
      </pc:sldChg>
      <pc:sldChg chg="addSp delSp modSp new mod">
        <pc:chgData name="ELENI MOUCHASIRI" userId="9aa90d4ee14c1bb0" providerId="LiveId" clId="{3C444BDE-F990-48FE-B2BF-8459DEFB8AE4}" dt="2021-11-20T21:38:26.851" v="3032" actId="108"/>
        <pc:sldMkLst>
          <pc:docMk/>
          <pc:sldMk cId="3305397161" sldId="270"/>
        </pc:sldMkLst>
        <pc:spChg chg="add del mod">
          <ac:chgData name="ELENI MOUCHASIRI" userId="9aa90d4ee14c1bb0" providerId="LiveId" clId="{3C444BDE-F990-48FE-B2BF-8459DEFB8AE4}" dt="2021-11-20T21:37:00.142" v="2960"/>
          <ac:spMkLst>
            <pc:docMk/>
            <pc:sldMk cId="3305397161" sldId="270"/>
            <ac:spMk id="4" creationId="{A8CA3131-C8F7-4DCD-8323-70C581BFCE02}"/>
          </ac:spMkLst>
        </pc:spChg>
        <pc:spChg chg="add del mod">
          <ac:chgData name="ELENI MOUCHASIRI" userId="9aa90d4ee14c1bb0" providerId="LiveId" clId="{3C444BDE-F990-48FE-B2BF-8459DEFB8AE4}" dt="2021-11-20T21:38:01.317" v="3008"/>
          <ac:spMkLst>
            <pc:docMk/>
            <pc:sldMk cId="3305397161" sldId="270"/>
            <ac:spMk id="6" creationId="{AA067D37-E39F-4B5B-89F1-19CA1736E522}"/>
          </ac:spMkLst>
        </pc:spChg>
        <pc:spChg chg="add mod">
          <ac:chgData name="ELENI MOUCHASIRI" userId="9aa90d4ee14c1bb0" providerId="LiveId" clId="{3C444BDE-F990-48FE-B2BF-8459DEFB8AE4}" dt="2021-11-20T21:38:26.851" v="3032" actId="108"/>
          <ac:spMkLst>
            <pc:docMk/>
            <pc:sldMk cId="3305397161" sldId="270"/>
            <ac:spMk id="7" creationId="{FED21F49-7879-41F2-9641-EBF2E1870360}"/>
          </ac:spMkLst>
        </pc:spChg>
        <pc:picChg chg="add mod">
          <ac:chgData name="ELENI MOUCHASIRI" userId="9aa90d4ee14c1bb0" providerId="LiveId" clId="{3C444BDE-F990-48FE-B2BF-8459DEFB8AE4}" dt="2021-11-20T21:36:50.365" v="2957" actId="14100"/>
          <ac:picMkLst>
            <pc:docMk/>
            <pc:sldMk cId="3305397161" sldId="270"/>
            <ac:picMk id="3" creationId="{87B58407-C128-47E1-9023-DA5C1D7C8E94}"/>
          </ac:picMkLst>
        </pc:picChg>
        <pc:picChg chg="add mod">
          <ac:chgData name="ELENI MOUCHASIRI" userId="9aa90d4ee14c1bb0" providerId="LiveId" clId="{3C444BDE-F990-48FE-B2BF-8459DEFB8AE4}" dt="2021-11-20T21:37:25.258" v="2964" actId="14100"/>
          <ac:picMkLst>
            <pc:docMk/>
            <pc:sldMk cId="3305397161" sldId="270"/>
            <ac:picMk id="5" creationId="{F8DC53C1-2CAE-4C3B-84B9-9E7DF9522D2C}"/>
          </ac:picMkLst>
        </pc:picChg>
      </pc:sldChg>
      <pc:sldChg chg="addSp modSp new mod">
        <pc:chgData name="ELENI MOUCHASIRI" userId="9aa90d4ee14c1bb0" providerId="LiveId" clId="{3C444BDE-F990-48FE-B2BF-8459DEFB8AE4}" dt="2021-12-07T16:19:16.229" v="3532" actId="1076"/>
        <pc:sldMkLst>
          <pc:docMk/>
          <pc:sldMk cId="4280833916" sldId="271"/>
        </pc:sldMkLst>
        <pc:spChg chg="add mod">
          <ac:chgData name="ELENI MOUCHASIRI" userId="9aa90d4ee14c1bb0" providerId="LiveId" clId="{3C444BDE-F990-48FE-B2BF-8459DEFB8AE4}" dt="2021-12-07T16:19:16.229" v="3532" actId="1076"/>
          <ac:spMkLst>
            <pc:docMk/>
            <pc:sldMk cId="4280833916" sldId="271"/>
            <ac:spMk id="4" creationId="{DE583DD4-F29B-4E16-8197-0B7370F18C9A}"/>
          </ac:spMkLst>
        </pc:spChg>
        <pc:spChg chg="add mod">
          <ac:chgData name="ELENI MOUCHASIRI" userId="9aa90d4ee14c1bb0" providerId="LiveId" clId="{3C444BDE-F990-48FE-B2BF-8459DEFB8AE4}" dt="2021-12-07T16:19:09.630" v="3531" actId="1076"/>
          <ac:spMkLst>
            <pc:docMk/>
            <pc:sldMk cId="4280833916" sldId="271"/>
            <ac:spMk id="5" creationId="{314B6932-172E-4166-BA51-6453D3AC9D8A}"/>
          </ac:spMkLst>
        </pc:spChg>
        <pc:spChg chg="add mod">
          <ac:chgData name="ELENI MOUCHASIRI" userId="9aa90d4ee14c1bb0" providerId="LiveId" clId="{3C444BDE-F990-48FE-B2BF-8459DEFB8AE4}" dt="2021-12-07T16:19:06.212" v="3530" actId="14100"/>
          <ac:spMkLst>
            <pc:docMk/>
            <pc:sldMk cId="4280833916" sldId="271"/>
            <ac:spMk id="6" creationId="{47EE9D29-5D46-493F-AC91-273B257EB0CF}"/>
          </ac:spMkLst>
        </pc:spChg>
        <pc:picChg chg="add mod">
          <ac:chgData name="ELENI MOUCHASIRI" userId="9aa90d4ee14c1bb0" providerId="LiveId" clId="{3C444BDE-F990-48FE-B2BF-8459DEFB8AE4}" dt="2021-12-07T16:17:23.347" v="3490" actId="1076"/>
          <ac:picMkLst>
            <pc:docMk/>
            <pc:sldMk cId="4280833916" sldId="271"/>
            <ac:picMk id="3" creationId="{BCD91878-426A-45E4-B764-50236EFAEC5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56F51AF-A732-4B95-AD80-88A162DEE581}" type="datetime1">
              <a:rPr lang="el-GR" smtClean="0"/>
              <a:t>19/12/2021</a:t>
            </a:fld>
            <a:endParaRPr lang="en-US"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069EF6C-D7CA-4F0B-BF31-83834918D93B}" type="datetime1">
              <a:rPr lang="el-GR" smtClean="0"/>
              <a:t>19/12/2021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
              <a:t>Κάντε κλικ για επεξεργασία των στυλ κειμένου του υποδείγματος</a:t>
            </a:r>
            <a:endParaRPr lang="en-US"/>
          </a:p>
          <a:p>
            <a:pPr lvl="1" rtl="0"/>
            <a:r>
              <a:rPr lang="el"/>
              <a:t>Δεύτερου επιπέδου</a:t>
            </a:r>
          </a:p>
          <a:p>
            <a:pPr lvl="2" rtl="0"/>
            <a:r>
              <a:rPr lang="el"/>
              <a:t>Τρίτου επιπέδου</a:t>
            </a:r>
          </a:p>
          <a:p>
            <a:pPr lvl="3" rtl="0"/>
            <a:r>
              <a:rPr lang="el"/>
              <a:t>Τέταρτου επιπέδου</a:t>
            </a:r>
          </a:p>
          <a:p>
            <a:pPr lvl="4" rtl="0"/>
            <a:r>
              <a:rPr lang="el"/>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ahoma" panose="020B0604030504040204" pitchFamily="34" charset="0"/>
              <a:ea typeface="Tahoma" panose="020B0604030504040204" pitchFamily="34" charset="0"/>
              <a:cs typeface="Tahoma" panose="020B0604030504040204" pitchFamily="34" charset="0"/>
            </a:endParaRPr>
          </a:p>
        </p:txBody>
      </p:sp>
      <p:sp useBgFill="1">
        <p:nvSpPr>
          <p:cNvPr id="10" name="Ορθογώνιο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Ορθογώνιο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Ορθογώνιο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Ομάδα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Ευθεία γραμμή σύνδεσης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Τίτλος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000" b="0" kern="1200" cap="all" spc="-100" baseline="0"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Υπότιτλος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a:t>Κάντε κλικ για να επεξεργαστείτε τον υπότιτλο του υποδείγματος</a:t>
            </a:r>
            <a:endParaRPr lang="en-US" dirty="0"/>
          </a:p>
        </p:txBody>
      </p:sp>
      <p:sp>
        <p:nvSpPr>
          <p:cNvPr id="20" name="Θέση ημερομηνίας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fld id="{58AFCD6D-186F-4CB1-A992-04633AC8A8C3}" type="datetime1">
              <a:rPr lang="el-GR" smtClean="0"/>
              <a:t>19/12/2021</a:t>
            </a:fld>
            <a:endParaRPr lang="en-US" dirty="0"/>
          </a:p>
        </p:txBody>
      </p:sp>
      <p:sp>
        <p:nvSpPr>
          <p:cNvPr id="21" name="Σύμβολο κράτησης θέσης υποσέλιδου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22" name="Σύμβολο κράτησης θέσης αριθμού διαφάνειας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κατακόρυφου κειμένου 2"/>
          <p:cNvSpPr>
            <a:spLocks noGrp="1"/>
          </p:cNvSpPr>
          <p:nvPr>
            <p:ph type="body" orient="vert" idx="1"/>
          </p:nvPr>
        </p:nvSpPr>
        <p:spPr/>
        <p:txBody>
          <a:bodyPr vert="eaVert" rtlCol="0"/>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ημερομηνίας 3"/>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7D8ECF41-DDC8-4B30-8D26-EF64C934BA07}" type="datetime1">
              <a:rPr lang="el-GR" smtClean="0"/>
              <a:t>19/12/2021</a:t>
            </a:fld>
            <a:endParaRPr lang="en-US"/>
          </a:p>
        </p:txBody>
      </p:sp>
      <p:sp>
        <p:nvSpPr>
          <p:cNvPr id="5" name="Θέση υποσέλιδου 4"/>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Θέση αριθμού διαφάνειας 5"/>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991600" y="762000"/>
            <a:ext cx="2362200" cy="5257800"/>
          </a:xfrm>
        </p:spPr>
        <p:txBody>
          <a:bodyPr vert="eaVert" rtlCol="0"/>
          <a:lstStyle>
            <a:lvl1pPr>
              <a:defRPr>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κατακόρυφου κειμένου 2"/>
          <p:cNvSpPr>
            <a:spLocks noGrp="1"/>
          </p:cNvSpPr>
          <p:nvPr>
            <p:ph type="body" orient="vert" idx="1"/>
          </p:nvPr>
        </p:nvSpPr>
        <p:spPr>
          <a:xfrm>
            <a:off x="838200" y="762000"/>
            <a:ext cx="8077200" cy="5257800"/>
          </a:xfrm>
        </p:spPr>
        <p:txBody>
          <a:bodyPr vert="eaVert" rtlCol="0"/>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ημερομηνίας 3"/>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2228F978-E265-4C28-B13C-7CC9AF31FB44}" type="datetime1">
              <a:rPr lang="el-GR" smtClean="0"/>
              <a:t>19/12/2021</a:t>
            </a:fld>
            <a:endParaRPr lang="en-US"/>
          </a:p>
        </p:txBody>
      </p:sp>
      <p:sp>
        <p:nvSpPr>
          <p:cNvPr id="5" name="Θέση υποσέλιδου 4"/>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Θέση αριθμού διαφάνειας 5"/>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idx="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ημερομηνίας 3"/>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22EF7337-642E-41C0-A996-E878DE5B1E2D}" type="datetime1">
              <a:rPr lang="el-GR" smtClean="0"/>
              <a:t>19/12/2021</a:t>
            </a:fld>
            <a:endParaRPr lang="en-US"/>
          </a:p>
        </p:txBody>
      </p:sp>
      <p:sp>
        <p:nvSpPr>
          <p:cNvPr id="5" name="Θέση υποσέλιδου 4"/>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Θέση αριθμού διαφάνειας 5"/>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5" name="Ορθογώνιο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ahoma" panose="020B0604030504040204" pitchFamily="34" charset="0"/>
              <a:ea typeface="Tahoma" panose="020B0604030504040204" pitchFamily="34" charset="0"/>
              <a:cs typeface="Tahoma" panose="020B0604030504040204" pitchFamily="34" charset="0"/>
            </a:endParaRPr>
          </a:p>
        </p:txBody>
      </p:sp>
      <p:sp useBgFill="1">
        <p:nvSpPr>
          <p:cNvPr id="23" name="Ορθογώνιο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Ορθογώνιο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Ορθογώνιο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p:cNvSpPr>
            <a:spLocks noGrp="1"/>
          </p:cNvSpPr>
          <p:nvPr>
            <p:ph type="title"/>
          </p:nvPr>
        </p:nvSpPr>
        <p:spPr>
          <a:xfrm>
            <a:off x="1629156" y="2275165"/>
            <a:ext cx="8933688" cy="2406895"/>
          </a:xfrm>
        </p:spPr>
        <p:txBody>
          <a:bodyPr rtlCol="0" anchor="ctr">
            <a:normAutofit/>
          </a:bodyPr>
          <a:lstStyle>
            <a:lvl1pPr algn="ctr">
              <a:lnSpc>
                <a:spcPct val="83000"/>
              </a:lnSpc>
              <a:defRPr lang="en-US" sz="6000" kern="1200" cap="all" spc="-100" baseline="0"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grpSp>
        <p:nvGrpSpPr>
          <p:cNvPr id="16" name="Ομάδα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Ευθεία γραμμή σύνδεσης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Θέση κειμένου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latin typeface="Tahoma" panose="020B0604030504040204" pitchFamily="34" charset="0"/>
                <a:ea typeface="Tahoma" panose="020B0604030504040204" pitchFamily="34" charset="0"/>
                <a:cs typeface="Tahoma" panose="020B0604030504040204" pitchFamily="34" charset="0"/>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a:t>Στυλ κειμένου υποδείγματος</a:t>
            </a:r>
          </a:p>
        </p:txBody>
      </p:sp>
      <p:sp>
        <p:nvSpPr>
          <p:cNvPr id="4" name="Θέση ημερομηνίας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fld id="{C4726F15-017D-47C2-A8E2-C8FB3AD810B8}" type="datetime1">
              <a:rPr lang="el-GR" smtClean="0"/>
              <a:t>19/12/2021</a:t>
            </a:fld>
            <a:endParaRPr dirty="0"/>
          </a:p>
        </p:txBody>
      </p:sp>
      <p:sp>
        <p:nvSpPr>
          <p:cNvPr id="5" name="Θέση υποσέλιδου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6" name="Θέση αριθμού διαφάνειας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Τίτλος 7"/>
          <p:cNvSpPr>
            <a:spLocks noGrp="1"/>
          </p:cNvSpPr>
          <p:nvPr>
            <p:ph type="title"/>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sz="half" idx="1"/>
          </p:nvPr>
        </p:nvSpPr>
        <p:spPr>
          <a:xfrm>
            <a:off x="1066800" y="2103120"/>
            <a:ext cx="4663440" cy="3749040"/>
          </a:xfrm>
        </p:spPr>
        <p:txBody>
          <a:bodyPr rtlCol="0"/>
          <a:lstStyle>
            <a:lvl1pPr>
              <a:defRPr sz="1800">
                <a:latin typeface="Tahoma" panose="020B0604030504040204" pitchFamily="34" charset="0"/>
                <a:ea typeface="Tahoma" panose="020B0604030504040204" pitchFamily="34" charset="0"/>
                <a:cs typeface="Tahoma" panose="020B0604030504040204" pitchFamily="34" charset="0"/>
              </a:defRPr>
            </a:lvl1pPr>
            <a:lvl2pPr>
              <a:defRPr sz="1600">
                <a:latin typeface="Tahoma" panose="020B0604030504040204" pitchFamily="34" charset="0"/>
                <a:ea typeface="Tahoma" panose="020B0604030504040204" pitchFamily="34" charset="0"/>
                <a:cs typeface="Tahoma" panose="020B0604030504040204" pitchFamily="34" charset="0"/>
              </a:defRPr>
            </a:lvl2pPr>
            <a:lvl3pPr>
              <a:defRPr sz="1400">
                <a:latin typeface="Tahoma" panose="020B0604030504040204" pitchFamily="34" charset="0"/>
                <a:ea typeface="Tahoma" panose="020B0604030504040204" pitchFamily="34" charset="0"/>
                <a:cs typeface="Tahoma" panose="020B0604030504040204" pitchFamily="34" charset="0"/>
              </a:defRPr>
            </a:lvl3pPr>
            <a:lvl4pPr>
              <a:defRPr sz="1400">
                <a:latin typeface="Tahoma" panose="020B0604030504040204" pitchFamily="34" charset="0"/>
                <a:ea typeface="Tahoma" panose="020B0604030504040204" pitchFamily="34" charset="0"/>
                <a:cs typeface="Tahoma" panose="020B0604030504040204" pitchFamily="34" charset="0"/>
              </a:defRPr>
            </a:lvl4pPr>
            <a:lvl5pPr>
              <a:defRPr sz="1400">
                <a:latin typeface="Tahoma" panose="020B0604030504040204" pitchFamily="34" charset="0"/>
                <a:ea typeface="Tahoma" panose="020B0604030504040204" pitchFamily="34" charset="0"/>
                <a:cs typeface="Tahoma" panose="020B0604030504040204" pitchFamily="34" charset="0"/>
              </a:defRPr>
            </a:lvl5pPr>
            <a:lvl6pPr>
              <a:defRPr sz="1400"/>
            </a:lvl6pPr>
            <a:lvl7pPr>
              <a:defRPr sz="1400"/>
            </a:lvl7pPr>
            <a:lvl8pPr>
              <a:defRPr sz="1400"/>
            </a:lvl8pPr>
            <a:lvl9pPr>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περιεχομένου 3"/>
          <p:cNvSpPr>
            <a:spLocks noGrp="1"/>
          </p:cNvSpPr>
          <p:nvPr>
            <p:ph sz="half" idx="2"/>
          </p:nvPr>
        </p:nvSpPr>
        <p:spPr>
          <a:xfrm>
            <a:off x="6461760" y="2103120"/>
            <a:ext cx="4663440" cy="3749040"/>
          </a:xfrm>
        </p:spPr>
        <p:txBody>
          <a:bodyPr rtlCol="0"/>
          <a:lstStyle>
            <a:lvl1pPr>
              <a:defRPr sz="1800">
                <a:latin typeface="Tahoma" panose="020B0604030504040204" pitchFamily="34" charset="0"/>
                <a:ea typeface="Tahoma" panose="020B0604030504040204" pitchFamily="34" charset="0"/>
                <a:cs typeface="Tahoma" panose="020B0604030504040204" pitchFamily="34" charset="0"/>
              </a:defRPr>
            </a:lvl1pPr>
            <a:lvl2pPr>
              <a:defRPr sz="1600">
                <a:latin typeface="Tahoma" panose="020B0604030504040204" pitchFamily="34" charset="0"/>
                <a:ea typeface="Tahoma" panose="020B0604030504040204" pitchFamily="34" charset="0"/>
                <a:cs typeface="Tahoma" panose="020B0604030504040204" pitchFamily="34" charset="0"/>
              </a:defRPr>
            </a:lvl2pPr>
            <a:lvl3pPr>
              <a:defRPr sz="1400">
                <a:latin typeface="Tahoma" panose="020B0604030504040204" pitchFamily="34" charset="0"/>
                <a:ea typeface="Tahoma" panose="020B0604030504040204" pitchFamily="34" charset="0"/>
                <a:cs typeface="Tahoma" panose="020B0604030504040204" pitchFamily="34" charset="0"/>
              </a:defRPr>
            </a:lvl3pPr>
            <a:lvl4pPr>
              <a:defRPr sz="1400">
                <a:latin typeface="Tahoma" panose="020B0604030504040204" pitchFamily="34" charset="0"/>
                <a:ea typeface="Tahoma" panose="020B0604030504040204" pitchFamily="34" charset="0"/>
                <a:cs typeface="Tahoma" panose="020B0604030504040204" pitchFamily="34" charset="0"/>
              </a:defRPr>
            </a:lvl4pPr>
            <a:lvl5pPr>
              <a:defRPr sz="1400">
                <a:latin typeface="Tahoma" panose="020B0604030504040204" pitchFamily="34" charset="0"/>
                <a:ea typeface="Tahoma" panose="020B0604030504040204" pitchFamily="34" charset="0"/>
                <a:cs typeface="Tahoma" panose="020B0604030504040204" pitchFamily="34" charset="0"/>
              </a:defRPr>
            </a:lvl5pPr>
            <a:lvl6pPr>
              <a:defRPr sz="1400"/>
            </a:lvl6pPr>
            <a:lvl7pPr>
              <a:defRPr sz="1400"/>
            </a:lvl7pPr>
            <a:lvl8pPr>
              <a:defRPr sz="1400"/>
            </a:lvl8pPr>
            <a:lvl9pPr>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5" name="Θέση ημερομηνίας 4"/>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A47ADBAD-8C7A-4EC0-9718-CA6DB5272FEE}" type="datetime1">
              <a:rPr lang="el-GR" smtClean="0"/>
              <a:t>19/12/2021</a:t>
            </a:fld>
            <a:endParaRPr lang="en-US"/>
          </a:p>
        </p:txBody>
      </p:sp>
      <p:sp>
        <p:nvSpPr>
          <p:cNvPr id="6" name="Θέση υποσέλιδου 5"/>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7" name="Θέση αριθμού διαφάνειας 6"/>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κειμένου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4" name="Θέση περιεχομένου 3"/>
          <p:cNvSpPr>
            <a:spLocks noGrp="1"/>
          </p:cNvSpPr>
          <p:nvPr>
            <p:ph sz="half" idx="2"/>
          </p:nvPr>
        </p:nvSpPr>
        <p:spPr>
          <a:xfrm>
            <a:off x="1069848" y="2792472"/>
            <a:ext cx="4663440" cy="3163825"/>
          </a:xfrm>
        </p:spPr>
        <p:txBody>
          <a:bodyPr rtlCol="0"/>
          <a:lstStyle>
            <a:lvl1pPr>
              <a:defRPr sz="1800">
                <a:latin typeface="Tahoma" panose="020B0604030504040204" pitchFamily="34" charset="0"/>
                <a:ea typeface="Tahoma" panose="020B0604030504040204" pitchFamily="34" charset="0"/>
                <a:cs typeface="Tahoma" panose="020B0604030504040204" pitchFamily="34" charset="0"/>
              </a:defRPr>
            </a:lvl1pPr>
            <a:lvl2pPr>
              <a:defRPr sz="1600">
                <a:latin typeface="Tahoma" panose="020B0604030504040204" pitchFamily="34" charset="0"/>
                <a:ea typeface="Tahoma" panose="020B0604030504040204" pitchFamily="34" charset="0"/>
                <a:cs typeface="Tahoma" panose="020B0604030504040204" pitchFamily="34" charset="0"/>
              </a:defRPr>
            </a:lvl2pPr>
            <a:lvl3pPr>
              <a:defRPr sz="1400">
                <a:latin typeface="Tahoma" panose="020B0604030504040204" pitchFamily="34" charset="0"/>
                <a:ea typeface="Tahoma" panose="020B0604030504040204" pitchFamily="34" charset="0"/>
                <a:cs typeface="Tahoma" panose="020B0604030504040204" pitchFamily="34" charset="0"/>
              </a:defRPr>
            </a:lvl3pPr>
            <a:lvl4pPr>
              <a:defRPr sz="1400">
                <a:latin typeface="Tahoma" panose="020B0604030504040204" pitchFamily="34" charset="0"/>
                <a:ea typeface="Tahoma" panose="020B0604030504040204" pitchFamily="34" charset="0"/>
                <a:cs typeface="Tahoma" panose="020B0604030504040204" pitchFamily="34" charset="0"/>
              </a:defRPr>
            </a:lvl4pPr>
            <a:lvl5pPr>
              <a:defRPr sz="1400">
                <a:latin typeface="Tahoma" panose="020B0604030504040204" pitchFamily="34" charset="0"/>
                <a:ea typeface="Tahoma" panose="020B0604030504040204" pitchFamily="34" charset="0"/>
                <a:cs typeface="Tahoma" panose="020B0604030504040204" pitchFamily="34" charset="0"/>
              </a:defRPr>
            </a:lvl5pPr>
            <a:lvl6pPr>
              <a:defRPr sz="1400"/>
            </a:lvl6pPr>
            <a:lvl7pPr>
              <a:defRPr sz="1400"/>
            </a:lvl7pPr>
            <a:lvl8pPr>
              <a:defRPr sz="1400"/>
            </a:lvl8pPr>
            <a:lvl9pPr>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
          </a:p>
        </p:txBody>
      </p:sp>
      <p:sp>
        <p:nvSpPr>
          <p:cNvPr id="5" name="Θέση κειμένου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6" name="Θέση περιεχομένου 5"/>
          <p:cNvSpPr>
            <a:spLocks noGrp="1"/>
          </p:cNvSpPr>
          <p:nvPr>
            <p:ph sz="quarter" idx="4"/>
          </p:nvPr>
        </p:nvSpPr>
        <p:spPr>
          <a:xfrm>
            <a:off x="6458712" y="2792471"/>
            <a:ext cx="4663440" cy="3164509"/>
          </a:xfrm>
        </p:spPr>
        <p:txBody>
          <a:bodyPr rtlCol="0"/>
          <a:lstStyle>
            <a:lvl1pPr>
              <a:defRPr sz="1800">
                <a:latin typeface="Tahoma" panose="020B0604030504040204" pitchFamily="34" charset="0"/>
                <a:ea typeface="Tahoma" panose="020B0604030504040204" pitchFamily="34" charset="0"/>
                <a:cs typeface="Tahoma" panose="020B0604030504040204" pitchFamily="34" charset="0"/>
              </a:defRPr>
            </a:lvl1pPr>
            <a:lvl2pPr>
              <a:defRPr sz="1600">
                <a:latin typeface="Tahoma" panose="020B0604030504040204" pitchFamily="34" charset="0"/>
                <a:ea typeface="Tahoma" panose="020B0604030504040204" pitchFamily="34" charset="0"/>
                <a:cs typeface="Tahoma" panose="020B0604030504040204" pitchFamily="34" charset="0"/>
              </a:defRPr>
            </a:lvl2pPr>
            <a:lvl3pPr>
              <a:defRPr sz="1400">
                <a:latin typeface="Tahoma" panose="020B0604030504040204" pitchFamily="34" charset="0"/>
                <a:ea typeface="Tahoma" panose="020B0604030504040204" pitchFamily="34" charset="0"/>
                <a:cs typeface="Tahoma" panose="020B0604030504040204" pitchFamily="34" charset="0"/>
              </a:defRPr>
            </a:lvl3pPr>
            <a:lvl4pPr>
              <a:defRPr sz="1400">
                <a:latin typeface="Tahoma" panose="020B0604030504040204" pitchFamily="34" charset="0"/>
                <a:ea typeface="Tahoma" panose="020B0604030504040204" pitchFamily="34" charset="0"/>
                <a:cs typeface="Tahoma" panose="020B0604030504040204" pitchFamily="34" charset="0"/>
              </a:defRPr>
            </a:lvl4pPr>
            <a:lvl5pPr>
              <a:defRPr sz="1400">
                <a:latin typeface="Tahoma" panose="020B0604030504040204" pitchFamily="34" charset="0"/>
                <a:ea typeface="Tahoma" panose="020B0604030504040204" pitchFamily="34" charset="0"/>
                <a:cs typeface="Tahoma" panose="020B0604030504040204" pitchFamily="34" charset="0"/>
              </a:defRPr>
            </a:lvl5pPr>
            <a:lvl6pPr>
              <a:defRPr sz="1400"/>
            </a:lvl6pPr>
            <a:lvl7pPr>
              <a:defRPr sz="1400"/>
            </a:lvl7pPr>
            <a:lvl8pPr>
              <a:defRPr sz="1400"/>
            </a:lvl8pPr>
            <a:lvl9pPr>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
          </a:p>
        </p:txBody>
      </p:sp>
      <p:sp>
        <p:nvSpPr>
          <p:cNvPr id="7" name="Θέση ημερομηνίας 6"/>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8028775A-533D-4449-9986-9EFA972C7D2A}" type="datetime1">
              <a:rPr lang="el-GR" smtClean="0"/>
              <a:t>19/12/2021</a:t>
            </a:fld>
            <a:endParaRPr lang="en-US"/>
          </a:p>
        </p:txBody>
      </p:sp>
      <p:sp>
        <p:nvSpPr>
          <p:cNvPr id="8" name="Θέση υποσέλιδου 7"/>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9" name="Θέση αριθμού διαφάνειας 8"/>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ημερομηνίας 2"/>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C966C6D0-2DBD-4904-AD46-9927370509CC}" type="datetime1">
              <a:rPr lang="el-GR" smtClean="0"/>
              <a:t>19/12/2021</a:t>
            </a:fld>
            <a:endParaRPr lang="en-US"/>
          </a:p>
        </p:txBody>
      </p:sp>
      <p:sp>
        <p:nvSpPr>
          <p:cNvPr id="4" name="Θέση υποσέλιδου 3"/>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5" name="Θέση αριθμού διαφάνειας 4"/>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5E55D1BC-25AA-49FA-931F-2B51A7604E1A}" type="datetime1">
              <a:rPr lang="el-GR" smtClean="0"/>
              <a:t>19/12/2021</a:t>
            </a:fld>
            <a:endParaRPr lang="en-US"/>
          </a:p>
        </p:txBody>
      </p:sp>
      <p:sp>
        <p:nvSpPr>
          <p:cNvPr id="3" name="Θέση υποσέλιδου 2"/>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4" name="Θέση αριθμού διαφάνειας 3"/>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0" name="Ορθογώνιο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Ορθογώνιο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Τίτλος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2600" b="0" kern="1200" cap="none" spc="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idx="1"/>
          </p:nvPr>
        </p:nvSpPr>
        <p:spPr>
          <a:xfrm>
            <a:off x="685800" y="609600"/>
            <a:ext cx="6858000" cy="5334000"/>
          </a:xfrm>
        </p:spPr>
        <p:txBody>
          <a:bodyPr rtlCol="0"/>
          <a:lstStyle>
            <a:lvl1pPr>
              <a:defRPr sz="1900">
                <a:latin typeface="Tahoma" panose="020B0604030504040204" pitchFamily="34" charset="0"/>
                <a:ea typeface="Tahoma" panose="020B0604030504040204" pitchFamily="34" charset="0"/>
                <a:cs typeface="Tahoma" panose="020B0604030504040204" pitchFamily="34" charset="0"/>
              </a:defRPr>
            </a:lvl1pPr>
            <a:lvl2pPr>
              <a:defRPr sz="1600">
                <a:latin typeface="Tahoma" panose="020B0604030504040204" pitchFamily="34" charset="0"/>
                <a:ea typeface="Tahoma" panose="020B0604030504040204" pitchFamily="34" charset="0"/>
                <a:cs typeface="Tahoma" panose="020B0604030504040204" pitchFamily="34" charset="0"/>
              </a:defRPr>
            </a:lvl2pPr>
            <a:lvl3pPr>
              <a:defRPr sz="1400">
                <a:latin typeface="Tahoma" panose="020B0604030504040204" pitchFamily="34" charset="0"/>
                <a:ea typeface="Tahoma" panose="020B0604030504040204" pitchFamily="34" charset="0"/>
                <a:cs typeface="Tahoma" panose="020B0604030504040204" pitchFamily="34" charset="0"/>
              </a:defRPr>
            </a:lvl3pPr>
            <a:lvl4pPr>
              <a:defRPr sz="1400">
                <a:latin typeface="Tahoma" panose="020B0604030504040204" pitchFamily="34" charset="0"/>
                <a:ea typeface="Tahoma" panose="020B0604030504040204" pitchFamily="34" charset="0"/>
                <a:cs typeface="Tahoma" panose="020B0604030504040204" pitchFamily="34" charset="0"/>
              </a:defRPr>
            </a:lvl4pPr>
            <a:lvl5pPr>
              <a:defRPr sz="1400">
                <a:latin typeface="Tahoma" panose="020B0604030504040204" pitchFamily="34" charset="0"/>
                <a:ea typeface="Tahoma" panose="020B0604030504040204" pitchFamily="34" charset="0"/>
                <a:cs typeface="Tahoma" panose="020B0604030504040204" pitchFamily="34" charset="0"/>
              </a:defRPr>
            </a:lvl5pPr>
            <a:lvl6pPr>
              <a:defRPr sz="1400"/>
            </a:lvl6pPr>
            <a:lvl7pPr>
              <a:defRPr sz="1400"/>
            </a:lvl7pPr>
            <a:lvl8pPr>
              <a:defRPr sz="1400"/>
            </a:lvl8pPr>
            <a:lvl9pPr>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κειμένου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
        <p:nvSpPr>
          <p:cNvPr id="8" name="Θέση ημερομηνίας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fld id="{1CA78744-24EC-494D-B7CB-8839643E769B}" type="datetime1">
              <a:rPr lang="el-GR" smtClean="0"/>
              <a:t>19/12/2021</a:t>
            </a:fld>
            <a:endParaRPr lang="en-US"/>
          </a:p>
        </p:txBody>
      </p:sp>
      <p:sp>
        <p:nvSpPr>
          <p:cNvPr id="9" name="Θέση υποσέλιδου 8"/>
          <p:cNvSpPr>
            <a:spLocks noGrp="1"/>
          </p:cNvSpPr>
          <p:nvPr>
            <p:ph type="ftr" sz="quarter" idx="11"/>
          </p:nvPr>
        </p:nvSpPr>
        <p:spPr>
          <a:xfrm>
            <a:off x="685801" y="6035040"/>
            <a:ext cx="4584700" cy="365760"/>
          </a:xfrm>
        </p:spPr>
        <p:txBody>
          <a:bodyPr rtlCol="0"/>
          <a:lstStyle>
            <a:lvl1pPr algn="l">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11" name="Θέση αριθμού διαφάνειας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Σύμβολο κράτησης θέσης εικόνας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atin typeface="Tahoma" panose="020B0604030504040204" pitchFamily="34" charset="0"/>
                <a:ea typeface="Tahoma" panose="020B0604030504040204" pitchFamily="34" charset="0"/>
                <a:cs typeface="Tahom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a:t>Κάντε κλικ στο εικονίδιο για να προσθέσετε εικόνα</a:t>
            </a:r>
            <a:endParaRPr lang="en-US" dirty="0"/>
          </a:p>
        </p:txBody>
      </p:sp>
      <p:sp>
        <p:nvSpPr>
          <p:cNvPr id="5" name="Θέση ημερομηνίας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defRPr>
            </a:lvl1pPr>
          </a:lstStyle>
          <a:p>
            <a:fld id="{1CAB2649-1202-4868-BA4A-60237461304C}" type="datetime1">
              <a:rPr lang="el-GR" smtClean="0"/>
              <a:t>19/12/2021</a:t>
            </a:fld>
            <a:endParaRPr lang="en-US" dirty="0"/>
          </a:p>
        </p:txBody>
      </p:sp>
      <p:sp>
        <p:nvSpPr>
          <p:cNvPr id="6" name="Θέση υποσέλιδου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endParaRPr lang="el-GR"/>
          </a:p>
        </p:txBody>
      </p:sp>
      <p:sp>
        <p:nvSpPr>
          <p:cNvPr id="7" name="Θέση αριθμού διαφάνειας 6"/>
          <p:cNvSpPr>
            <a:spLocks noGrp="1"/>
          </p:cNvSpPr>
          <p:nvPr>
            <p:ph type="sldNum" sz="quarter" idx="12"/>
          </p:nvPr>
        </p:nvSpPr>
        <p:spPr>
          <a:xfrm>
            <a:off x="10396728" y="6035040"/>
            <a:ext cx="1225296" cy="365760"/>
          </a:xfrm>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
        <p:nvSpPr>
          <p:cNvPr id="12" name="Ορθογώνιο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Τίτλος 1"/>
          <p:cNvSpPr>
            <a:spLocks noGrp="1"/>
          </p:cNvSpPr>
          <p:nvPr>
            <p:ph type="title"/>
          </p:nvPr>
        </p:nvSpPr>
        <p:spPr>
          <a:xfrm>
            <a:off x="8477250" y="603504"/>
            <a:ext cx="3144774" cy="1645920"/>
          </a:xfrm>
        </p:spPr>
        <p:txBody>
          <a:bodyPr rtlCol="0" anchor="b">
            <a:noAutofit/>
          </a:bodyPr>
          <a:lstStyle>
            <a:lvl1pPr algn="l">
              <a:lnSpc>
                <a:spcPct val="100000"/>
              </a:lnSpc>
              <a:defRPr sz="26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4" name="Θέση κειμένου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Ορθογώνιο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 name="Ορθογώνιο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Ορθογώνιο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Θέση τίτλου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el" dirty="0"/>
              <a:t>Κάντε κλικ για να επεξεργαστείτε το Στυλ κύριου τίτλου</a:t>
            </a:r>
            <a:endParaRPr lang="en-US" dirty="0"/>
          </a:p>
        </p:txBody>
      </p:sp>
      <p:sp>
        <p:nvSpPr>
          <p:cNvPr id="3" name="Θέση κειμένου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el"/>
              <a:t>Κάντε κλικ για επεξεργασία των στυλ κειμένου του υποδείγματος</a:t>
            </a:r>
          </a:p>
          <a:p>
            <a:pPr lvl="1" rtl="0"/>
            <a:r>
              <a:rPr lang="el"/>
              <a:t>Δεύτερου επιπέδου</a:t>
            </a:r>
          </a:p>
          <a:p>
            <a:pPr lvl="2" rtl="0"/>
            <a:r>
              <a:rPr lang="el"/>
              <a:t>Τρίτου επιπέδου</a:t>
            </a:r>
          </a:p>
          <a:p>
            <a:pPr lvl="3" rtl="0"/>
            <a:r>
              <a:rPr lang="el"/>
              <a:t>Τέταρτου επιπέδου</a:t>
            </a:r>
          </a:p>
          <a:p>
            <a:pPr lvl="4" rtl="0"/>
            <a:r>
              <a:rPr lang="el"/>
              <a:t>Πέμπτου επιπέδου</a:t>
            </a:r>
            <a:endParaRPr lang="en-US" dirty="0"/>
          </a:p>
        </p:txBody>
      </p:sp>
      <p:sp>
        <p:nvSpPr>
          <p:cNvPr id="4" name="Θέση ημερομηνίας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fld id="{39B721D6-F633-492A-8060-B74549A20BB4}" type="datetime1">
              <a:rPr lang="el-GR" smtClean="0"/>
              <a:t>19/12/2021</a:t>
            </a:fld>
            <a:endParaRPr lang="en-US" dirty="0"/>
          </a:p>
        </p:txBody>
      </p:sp>
      <p:sp>
        <p:nvSpPr>
          <p:cNvPr id="5" name="Θέση υποσέλιδου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6" name="Θέση αριθμού διαφάνειας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Εικόνα 4" descr="Εικόνα που περιέχει ύφασμα, πίνακα, κόκκινο, καλυμμένο&#10;&#10;Αυτόματη δημιουργία περιγραφής">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64" name="Ορθογώνιο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Ορθογώνιο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Τίτλος 1">
            <a:extLst>
              <a:ext uri="{FF2B5EF4-FFF2-40B4-BE49-F238E27FC236}">
                <a16:creationId xmlns:a16="http://schemas.microsoft.com/office/drawing/2014/main" id="{18C3B467-088C-4F3D-A9A7-105C4E1E20CD}"/>
              </a:ext>
            </a:extLst>
          </p:cNvPr>
          <p:cNvSpPr>
            <a:spLocks noGrp="1"/>
          </p:cNvSpPr>
          <p:nvPr>
            <p:ph type="ctrTitle"/>
          </p:nvPr>
        </p:nvSpPr>
        <p:spPr>
          <a:xfrm>
            <a:off x="1276054" y="2712746"/>
            <a:ext cx="4775075" cy="1013434"/>
          </a:xfrm>
        </p:spPr>
        <p:txBody>
          <a:bodyPr rtlCol="0">
            <a:normAutofit/>
          </a:bodyPr>
          <a:lstStyle/>
          <a:p>
            <a:pPr rtl="0"/>
            <a:r>
              <a:rPr lang="el" sz="3200" dirty="0">
                <a:solidFill>
                  <a:schemeClr val="tx1"/>
                </a:solidFill>
                <a:latin typeface="Tahoma" panose="020B0604030504040204" pitchFamily="34" charset="0"/>
                <a:ea typeface="Tahoma" panose="020B0604030504040204" pitchFamily="34" charset="0"/>
                <a:cs typeface="Tahoma" panose="020B0604030504040204" pitchFamily="34" charset="0"/>
              </a:rPr>
              <a:t>Η Κωσταντινα και οι αραχνεσ τησ </a:t>
            </a:r>
          </a:p>
        </p:txBody>
      </p:sp>
      <p:sp>
        <p:nvSpPr>
          <p:cNvPr id="3" name="Υπότιτλος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rtlCol="0">
            <a:normAutofit fontScale="77500" lnSpcReduction="20000"/>
          </a:bodyPr>
          <a:lstStyle/>
          <a:p>
            <a:pPr rtl="0"/>
            <a:r>
              <a:rPr lang="el" dirty="0">
                <a:solidFill>
                  <a:schemeClr val="tx1"/>
                </a:solidFill>
                <a:latin typeface="Tahoma" panose="020B0604030504040204" pitchFamily="34" charset="0"/>
                <a:ea typeface="Tahoma" panose="020B0604030504040204" pitchFamily="34" charset="0"/>
                <a:cs typeface="Tahoma" panose="020B0604030504040204" pitchFamily="34" charset="0"/>
              </a:rPr>
              <a:t>Ανθή Παπανικολάου, Κατερίνα Νταρίδη, Νεφέλη Ελπίδα Οικονομίδη, Αρετή Μίζα, Ελένη Μουχασίρη </a:t>
            </a: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40371D6F-CF48-495D-8E4D-33FED7AD05A0}"/>
              </a:ext>
            </a:extLst>
          </p:cNvPr>
          <p:cNvSpPr>
            <a:spLocks noGrp="1"/>
          </p:cNvSpPr>
          <p:nvPr>
            <p:ph type="dt" sz="half" idx="10"/>
          </p:nvPr>
        </p:nvSpPr>
        <p:spPr/>
        <p:txBody>
          <a:bodyPr/>
          <a:lstStyle/>
          <a:p>
            <a:fld id="{5E55D1BC-25AA-49FA-931F-2B51A7604E1A}" type="datetime1">
              <a:rPr lang="el-GR" smtClean="0"/>
              <a:t>19/12/2021</a:t>
            </a:fld>
            <a:endParaRPr lang="en-US"/>
          </a:p>
        </p:txBody>
      </p:sp>
      <p:pic>
        <p:nvPicPr>
          <p:cNvPr id="3" name="Εικόνα 2">
            <a:extLst>
              <a:ext uri="{FF2B5EF4-FFF2-40B4-BE49-F238E27FC236}">
                <a16:creationId xmlns:a16="http://schemas.microsoft.com/office/drawing/2014/main" id="{87B58407-C128-47E1-9023-DA5C1D7C8E94}"/>
              </a:ext>
            </a:extLst>
          </p:cNvPr>
          <p:cNvPicPr>
            <a:picLocks noChangeAspect="1"/>
          </p:cNvPicPr>
          <p:nvPr/>
        </p:nvPicPr>
        <p:blipFill>
          <a:blip r:embed="rId2"/>
          <a:stretch>
            <a:fillRect/>
          </a:stretch>
        </p:blipFill>
        <p:spPr>
          <a:xfrm>
            <a:off x="0" y="-297"/>
            <a:ext cx="12192000" cy="6858000"/>
          </a:xfrm>
          <a:prstGeom prst="rect">
            <a:avLst/>
          </a:prstGeom>
        </p:spPr>
      </p:pic>
      <p:pic>
        <p:nvPicPr>
          <p:cNvPr id="5" name="Εικόνα 4">
            <a:extLst>
              <a:ext uri="{FF2B5EF4-FFF2-40B4-BE49-F238E27FC236}">
                <a16:creationId xmlns:a16="http://schemas.microsoft.com/office/drawing/2014/main" id="{F8DC53C1-2CAE-4C3B-84B9-9E7DF9522D2C}"/>
              </a:ext>
            </a:extLst>
          </p:cNvPr>
          <p:cNvPicPr>
            <a:picLocks noChangeAspect="1"/>
          </p:cNvPicPr>
          <p:nvPr/>
        </p:nvPicPr>
        <p:blipFill>
          <a:blip r:embed="rId3"/>
          <a:stretch>
            <a:fillRect/>
          </a:stretch>
        </p:blipFill>
        <p:spPr>
          <a:xfrm>
            <a:off x="0" y="-1"/>
            <a:ext cx="12192000" cy="6858001"/>
          </a:xfrm>
          <a:prstGeom prst="rect">
            <a:avLst/>
          </a:prstGeom>
        </p:spPr>
      </p:pic>
      <p:sp>
        <p:nvSpPr>
          <p:cNvPr id="7" name="TextBox 6">
            <a:extLst>
              <a:ext uri="{FF2B5EF4-FFF2-40B4-BE49-F238E27FC236}">
                <a16:creationId xmlns:a16="http://schemas.microsoft.com/office/drawing/2014/main" id="{FED21F49-7879-41F2-9641-EBF2E1870360}"/>
              </a:ext>
            </a:extLst>
          </p:cNvPr>
          <p:cNvSpPr txBox="1"/>
          <p:nvPr/>
        </p:nvSpPr>
        <p:spPr>
          <a:xfrm>
            <a:off x="2871216" y="2212848"/>
            <a:ext cx="5989320" cy="584775"/>
          </a:xfrm>
          <a:prstGeom prst="rect">
            <a:avLst/>
          </a:prstGeom>
          <a:noFill/>
        </p:spPr>
        <p:txBody>
          <a:bodyPr wrap="square" rtlCol="0">
            <a:spAutoFit/>
          </a:bodyPr>
          <a:lstStyle/>
          <a:p>
            <a:pPr algn="ctr"/>
            <a:r>
              <a:rPr lang="el-GR" sz="3200" b="1" cap="all" spc="-100" dirty="0">
                <a:latin typeface="Tahoma" panose="020B0604030504040204" pitchFamily="34" charset="0"/>
                <a:ea typeface="Tahoma" panose="020B0604030504040204" pitchFamily="34" charset="0"/>
                <a:cs typeface="Tahoma" panose="020B0604030504040204" pitchFamily="34" charset="0"/>
              </a:rPr>
              <a:t>Η ΤΕΧΝΗ ΤΟΥ ΣΥΓΓΡΑΦΕΑ </a:t>
            </a:r>
          </a:p>
        </p:txBody>
      </p:sp>
    </p:spTree>
    <p:extLst>
      <p:ext uri="{BB962C8B-B14F-4D97-AF65-F5344CB8AC3E}">
        <p14:creationId xmlns:p14="http://schemas.microsoft.com/office/powerpoint/2010/main" val="3305397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B1872D7-97A2-462D-8EC0-AC46E03BF42D}"/>
              </a:ext>
            </a:extLst>
          </p:cNvPr>
          <p:cNvSpPr>
            <a:spLocks noGrp="1"/>
          </p:cNvSpPr>
          <p:nvPr>
            <p:ph idx="1"/>
          </p:nvPr>
        </p:nvSpPr>
        <p:spPr>
          <a:xfrm>
            <a:off x="685800" y="1289304"/>
            <a:ext cx="11237976" cy="5413248"/>
          </a:xfrm>
        </p:spPr>
        <p:txBody>
          <a:bodyPr>
            <a:normAutofit/>
          </a:bodyPr>
          <a:lstStyle/>
          <a:p>
            <a:pPr>
              <a:buFont typeface="Courier New" panose="02070309020205020404" pitchFamily="49" charset="0"/>
              <a:buChar char="o"/>
            </a:pPr>
            <a:r>
              <a:rPr lang="el-GR" sz="1800" dirty="0"/>
              <a:t>Λογοτεχνικό είδος: Μυθιστόρημα.</a:t>
            </a:r>
          </a:p>
          <a:p>
            <a:pPr>
              <a:buFont typeface="Courier New" panose="02070309020205020404" pitchFamily="49" charset="0"/>
              <a:buChar char="o"/>
            </a:pPr>
            <a:r>
              <a:rPr lang="el-GR" sz="1800" dirty="0"/>
              <a:t>Αφηγηματικοί τρόποι: Αφήγηση, περιγραφή, διάλογος, σχόλια.</a:t>
            </a:r>
          </a:p>
          <a:p>
            <a:pPr>
              <a:buFont typeface="Courier New" panose="02070309020205020404" pitchFamily="49" charset="0"/>
              <a:buChar char="o"/>
            </a:pPr>
            <a:r>
              <a:rPr lang="el-GR" sz="1800" dirty="0"/>
              <a:t>Αφηγηματικές τεχνικές: πρωτοπρόσωπη αφήγηση ή ομοδιηγητική, υποκειμενική οπτική και εσωτερική εστίαση (αναφορές σε σκέψεις- κίνητρα- συναισθήματα), περιγραφή των γεγονότων. </a:t>
            </a:r>
          </a:p>
          <a:p>
            <a:pPr>
              <a:buFont typeface="Courier New" panose="02070309020205020404" pitchFamily="49" charset="0"/>
              <a:buChar char="o"/>
            </a:pPr>
            <a:r>
              <a:rPr lang="el-GR" sz="1800" dirty="0"/>
              <a:t>Χρονικό πλαίσιο: όχι ακριβές αλλά με προσδιορισμούς που το φανερώνουν.</a:t>
            </a:r>
          </a:p>
          <a:p>
            <a:pPr>
              <a:buFont typeface="Courier New" panose="02070309020205020404" pitchFamily="49" charset="0"/>
              <a:buChar char="o"/>
            </a:pPr>
            <a:r>
              <a:rPr lang="el-GR" sz="1800" dirty="0"/>
              <a:t>Τόπος: Τα γεγονότα διαδραματίζονται στην Αθήνα.</a:t>
            </a:r>
          </a:p>
          <a:p>
            <a:pPr>
              <a:buFont typeface="Courier New" panose="02070309020205020404" pitchFamily="49" charset="0"/>
              <a:buChar char="o"/>
            </a:pPr>
            <a:r>
              <a:rPr lang="el-GR" sz="1800" dirty="0"/>
              <a:t>Εκφραστικά μέσα: επίθετα, εικόνες, προσωποποιήσεις, μεταφορές, παρομοιώσεις, συνεκδοχή. </a:t>
            </a:r>
          </a:p>
          <a:p>
            <a:pPr>
              <a:buFont typeface="Courier New" panose="02070309020205020404" pitchFamily="49" charset="0"/>
              <a:buChar char="o"/>
            </a:pPr>
            <a:r>
              <a:rPr lang="el-GR" sz="1800" dirty="0"/>
              <a:t>Σύμβολα: οι αράχνες ( που αναφέρονται στον τίτλο). </a:t>
            </a:r>
          </a:p>
          <a:p>
            <a:pPr>
              <a:buFont typeface="Courier New" panose="02070309020205020404" pitchFamily="49" charset="0"/>
              <a:buChar char="o"/>
            </a:pPr>
            <a:r>
              <a:rPr lang="el-GR" sz="1800" dirty="0"/>
              <a:t>Γλώσσα του κειμένου: απλή, καθημερινή γλώσσα που αντικατοπτρίζει τον λόγο των εφήβων</a:t>
            </a:r>
            <a:r>
              <a:rPr lang="fr-FR" sz="1800" dirty="0"/>
              <a:t>.</a:t>
            </a:r>
            <a:r>
              <a:rPr lang="el-GR" sz="1800" dirty="0"/>
              <a:t> </a:t>
            </a:r>
            <a:r>
              <a:rPr lang="fr-FR" sz="1800" dirty="0"/>
              <a:t>T</a:t>
            </a:r>
            <a:r>
              <a:rPr lang="el-GR" sz="1800" dirty="0"/>
              <a:t>ο κείμενο είναι γραμμένο με ρεαλιστικό τόνο</a:t>
            </a:r>
            <a:r>
              <a:rPr lang="fr-FR" sz="1800" dirty="0"/>
              <a:t> </a:t>
            </a:r>
            <a:r>
              <a:rPr lang="el-GR" sz="1800" dirty="0"/>
              <a:t>και αποδίδεται ένας έντονος βιωματικός χαρακτήρας.</a:t>
            </a:r>
          </a:p>
          <a:p>
            <a:pPr marL="0" indent="0">
              <a:buNone/>
            </a:pPr>
            <a:endParaRPr lang="el-GR" sz="1800" dirty="0"/>
          </a:p>
          <a:p>
            <a:pPr>
              <a:buFont typeface="Courier New" panose="02070309020205020404" pitchFamily="49" charset="0"/>
              <a:buChar char="o"/>
            </a:pPr>
            <a:endParaRPr lang="el-GR" sz="1800" dirty="0"/>
          </a:p>
        </p:txBody>
      </p:sp>
    </p:spTree>
    <p:extLst>
      <p:ext uri="{BB962C8B-B14F-4D97-AF65-F5344CB8AC3E}">
        <p14:creationId xmlns:p14="http://schemas.microsoft.com/office/powerpoint/2010/main" val="3397899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2F62D8-7E47-4715-81AD-46B557429855}"/>
              </a:ext>
            </a:extLst>
          </p:cNvPr>
          <p:cNvSpPr>
            <a:spLocks noGrp="1"/>
          </p:cNvSpPr>
          <p:nvPr>
            <p:ph type="title"/>
          </p:nvPr>
        </p:nvSpPr>
        <p:spPr>
          <a:xfrm>
            <a:off x="5416858" y="917802"/>
            <a:ext cx="10058400" cy="1371600"/>
          </a:xfrm>
        </p:spPr>
        <p:txBody>
          <a:bodyPr/>
          <a:lstStyle/>
          <a:p>
            <a:r>
              <a:rPr lang="el-GR" dirty="0"/>
              <a:t>Ευχαριστούμε για την </a:t>
            </a:r>
            <a:br>
              <a:rPr lang="en-US" dirty="0"/>
            </a:br>
            <a:r>
              <a:rPr lang="el-GR" dirty="0"/>
              <a:t>προσοχή σας</a:t>
            </a:r>
          </a:p>
        </p:txBody>
      </p:sp>
      <p:pic>
        <p:nvPicPr>
          <p:cNvPr id="4" name="Εικόνα 3">
            <a:extLst>
              <a:ext uri="{FF2B5EF4-FFF2-40B4-BE49-F238E27FC236}">
                <a16:creationId xmlns:a16="http://schemas.microsoft.com/office/drawing/2014/main" id="{A465969D-212A-4F4E-9646-73B92899FF19}"/>
              </a:ext>
            </a:extLst>
          </p:cNvPr>
          <p:cNvPicPr>
            <a:picLocks noChangeAspect="1"/>
          </p:cNvPicPr>
          <p:nvPr/>
        </p:nvPicPr>
        <p:blipFill rotWithShape="1">
          <a:blip r:embed="rId2"/>
          <a:srcRect l="17679" t="4022" r="14912" b="5978"/>
          <a:stretch/>
        </p:blipFill>
        <p:spPr>
          <a:xfrm>
            <a:off x="393192" y="393192"/>
            <a:ext cx="3392424" cy="6078694"/>
          </a:xfrm>
          <a:prstGeom prst="rect">
            <a:avLst/>
          </a:prstGeom>
        </p:spPr>
      </p:pic>
    </p:spTree>
    <p:extLst>
      <p:ext uri="{BB962C8B-B14F-4D97-AF65-F5344CB8AC3E}">
        <p14:creationId xmlns:p14="http://schemas.microsoft.com/office/powerpoint/2010/main" val="1925264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9DB47A-AE3C-4F14-8D79-CB3089ECAEB6}"/>
              </a:ext>
            </a:extLst>
          </p:cNvPr>
          <p:cNvSpPr>
            <a:spLocks noGrp="1"/>
          </p:cNvSpPr>
          <p:nvPr>
            <p:ph type="title"/>
          </p:nvPr>
        </p:nvSpPr>
        <p:spPr/>
        <p:txBody>
          <a:bodyPr/>
          <a:lstStyle/>
          <a:p>
            <a:pPr algn="ctr"/>
            <a:r>
              <a:rPr lang="el-GR" dirty="0"/>
              <a:t>Λίγα λόγια για τον συγγραφέα</a:t>
            </a:r>
          </a:p>
        </p:txBody>
      </p:sp>
      <p:sp>
        <p:nvSpPr>
          <p:cNvPr id="3" name="Θέση κειμένου 2">
            <a:extLst>
              <a:ext uri="{FF2B5EF4-FFF2-40B4-BE49-F238E27FC236}">
                <a16:creationId xmlns:a16="http://schemas.microsoft.com/office/drawing/2014/main" id="{E112008A-FC04-48A4-947F-C5AC07336A5F}"/>
              </a:ext>
            </a:extLst>
          </p:cNvPr>
          <p:cNvSpPr>
            <a:spLocks noGrp="1"/>
          </p:cNvSpPr>
          <p:nvPr>
            <p:ph type="body" idx="1"/>
          </p:nvPr>
        </p:nvSpPr>
        <p:spPr>
          <a:xfrm>
            <a:off x="1069848" y="2083293"/>
            <a:ext cx="4663440" cy="640080"/>
          </a:xfrm>
        </p:spPr>
        <p:txBody>
          <a:bodyPr/>
          <a:lstStyle/>
          <a:p>
            <a:r>
              <a:rPr lang="el-GR" dirty="0"/>
              <a:t>Άλκη Ζέη </a:t>
            </a:r>
          </a:p>
        </p:txBody>
      </p:sp>
      <p:sp>
        <p:nvSpPr>
          <p:cNvPr id="4" name="Θέση περιεχομένου 3">
            <a:extLst>
              <a:ext uri="{FF2B5EF4-FFF2-40B4-BE49-F238E27FC236}">
                <a16:creationId xmlns:a16="http://schemas.microsoft.com/office/drawing/2014/main" id="{2BB588F3-D779-4677-B80A-045988F76646}"/>
              </a:ext>
            </a:extLst>
          </p:cNvPr>
          <p:cNvSpPr>
            <a:spLocks noGrp="1"/>
          </p:cNvSpPr>
          <p:nvPr>
            <p:ph sz="half" idx="2"/>
          </p:nvPr>
        </p:nvSpPr>
        <p:spPr/>
        <p:txBody>
          <a:bodyPr>
            <a:normAutofit fontScale="92500" lnSpcReduction="20000"/>
          </a:bodyPr>
          <a:lstStyle/>
          <a:p>
            <a:r>
              <a:rPr lang="el-GR" sz="1600" b="1" dirty="0"/>
              <a:t>Όνομα</a:t>
            </a:r>
            <a:r>
              <a:rPr lang="el-GR" sz="1600" dirty="0"/>
              <a:t>: Αγγελική (Άλκη) Ζέη </a:t>
            </a:r>
          </a:p>
          <a:p>
            <a:r>
              <a:rPr lang="el-GR" sz="1600" b="1" dirty="0"/>
              <a:t>Γέννηση</a:t>
            </a:r>
            <a:r>
              <a:rPr lang="el-GR" sz="1600" dirty="0"/>
              <a:t>: 15 Δεκεμβρίου 1923, Αθήνα</a:t>
            </a:r>
          </a:p>
          <a:p>
            <a:r>
              <a:rPr lang="el-GR" sz="1600" b="1" dirty="0"/>
              <a:t>Θάνατος</a:t>
            </a:r>
            <a:r>
              <a:rPr lang="el-GR" sz="1600" dirty="0"/>
              <a:t>: 27 Φεβρουαρίου 2020, Αθήνα</a:t>
            </a:r>
          </a:p>
          <a:p>
            <a:r>
              <a:rPr lang="el-GR" sz="1600" b="1" dirty="0"/>
              <a:t>Σπουδές</a:t>
            </a:r>
            <a:r>
              <a:rPr lang="el-GR" sz="1600" dirty="0"/>
              <a:t>: Εθνικό και Καποδιστριακό Πανεπιστήμιο Αθηνών, Ωδείο Αθηνών και Ινστιτούτο Κινηματογράφου </a:t>
            </a:r>
            <a:r>
              <a:rPr lang="el-GR" sz="1600" dirty="0" err="1"/>
              <a:t>Γερασίμωφ</a:t>
            </a:r>
            <a:endParaRPr lang="el-GR" sz="1600" dirty="0"/>
          </a:p>
          <a:p>
            <a:r>
              <a:rPr lang="el-GR" sz="1600" b="1" dirty="0"/>
              <a:t>Ιδιότητες</a:t>
            </a:r>
            <a:r>
              <a:rPr lang="el-GR" sz="1600" dirty="0"/>
              <a:t>: Συγγραφέας, συγγραφέας παιδικής λογοτεχνίας</a:t>
            </a:r>
          </a:p>
          <a:p>
            <a:r>
              <a:rPr lang="el-GR" sz="1600" b="1" dirty="0"/>
              <a:t>Σημαντικά</a:t>
            </a:r>
            <a:r>
              <a:rPr lang="el-GR" sz="1600" dirty="0"/>
              <a:t> </a:t>
            </a:r>
            <a:r>
              <a:rPr lang="el-GR" sz="1600" b="1" dirty="0"/>
              <a:t>έργα</a:t>
            </a:r>
            <a:r>
              <a:rPr lang="el-GR" sz="1600" dirty="0"/>
              <a:t>: Το καπλάνι της βιτρίνας και Ο μεγάλος περίπατος του Πέτρου (μυθιστόρημα)</a:t>
            </a:r>
          </a:p>
          <a:p>
            <a:r>
              <a:rPr lang="el-GR" sz="1600" b="1" dirty="0"/>
              <a:t>Βραβεύσεις</a:t>
            </a:r>
            <a:r>
              <a:rPr lang="el-GR" sz="1600" dirty="0"/>
              <a:t>: Βραβείο Ακαδημίας Αθηνών (2010)</a:t>
            </a:r>
          </a:p>
          <a:p>
            <a:endParaRPr lang="el-GR" dirty="0"/>
          </a:p>
          <a:p>
            <a:endParaRPr lang="el-GR" dirty="0"/>
          </a:p>
        </p:txBody>
      </p:sp>
      <p:pic>
        <p:nvPicPr>
          <p:cNvPr id="11" name="Θέση περιεχομένου 10">
            <a:extLst>
              <a:ext uri="{FF2B5EF4-FFF2-40B4-BE49-F238E27FC236}">
                <a16:creationId xmlns:a16="http://schemas.microsoft.com/office/drawing/2014/main" id="{77BF988C-CE9D-4EDE-AC8C-D827258CD325}"/>
              </a:ext>
            </a:extLst>
          </p:cNvPr>
          <p:cNvPicPr>
            <a:picLocks noGrp="1" noChangeAspect="1"/>
          </p:cNvPicPr>
          <p:nvPr>
            <p:ph sz="quarter" idx="4"/>
          </p:nvPr>
        </p:nvPicPr>
        <p:blipFill>
          <a:blip r:embed="rId2"/>
          <a:stretch>
            <a:fillRect/>
          </a:stretch>
        </p:blipFill>
        <p:spPr>
          <a:xfrm>
            <a:off x="6962810" y="2145130"/>
            <a:ext cx="3072729" cy="3758973"/>
          </a:xfrm>
          <a:prstGeom prst="rect">
            <a:avLst/>
          </a:prstGeom>
        </p:spPr>
      </p:pic>
    </p:spTree>
    <p:extLst>
      <p:ext uri="{BB962C8B-B14F-4D97-AF65-F5344CB8AC3E}">
        <p14:creationId xmlns:p14="http://schemas.microsoft.com/office/powerpoint/2010/main" val="236503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7597DDB-AFA5-4D75-9406-661BDEF26DBD}"/>
              </a:ext>
            </a:extLst>
          </p:cNvPr>
          <p:cNvSpPr>
            <a:spLocks noGrp="1"/>
          </p:cNvSpPr>
          <p:nvPr>
            <p:ph type="dt" sz="half" idx="10"/>
          </p:nvPr>
        </p:nvSpPr>
        <p:spPr/>
        <p:txBody>
          <a:bodyPr/>
          <a:lstStyle/>
          <a:p>
            <a:fld id="{5E55D1BC-25AA-49FA-931F-2B51A7604E1A}" type="datetime1">
              <a:rPr lang="el-GR" smtClean="0"/>
              <a:t>19/12/2021</a:t>
            </a:fld>
            <a:endParaRPr lang="en-US"/>
          </a:p>
        </p:txBody>
      </p:sp>
      <p:pic>
        <p:nvPicPr>
          <p:cNvPr id="3" name="Εικόνα 2" descr="Εικόνα που περιέχει ύφασμα, πίνακα, κόκκινο, καλυμμένο&#10;&#10;Αυτόματη δημιουργία περιγραφής">
            <a:extLst>
              <a:ext uri="{FF2B5EF4-FFF2-40B4-BE49-F238E27FC236}">
                <a16:creationId xmlns:a16="http://schemas.microsoft.com/office/drawing/2014/main" id="{BCD91878-426A-45E4-B764-50236EFAEC5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4" name="Ορθογώνιο 3">
            <a:extLst>
              <a:ext uri="{FF2B5EF4-FFF2-40B4-BE49-F238E27FC236}">
                <a16:creationId xmlns:a16="http://schemas.microsoft.com/office/drawing/2014/main" id="{DE583DD4-F29B-4E16-8197-0B7370F18C9A}"/>
              </a:ext>
            </a:extLst>
          </p:cNvPr>
          <p:cNvSpPr/>
          <p:nvPr/>
        </p:nvSpPr>
        <p:spPr>
          <a:xfrm>
            <a:off x="2879323" y="1210920"/>
            <a:ext cx="6649374" cy="28497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TextBox 4">
            <a:extLst>
              <a:ext uri="{FF2B5EF4-FFF2-40B4-BE49-F238E27FC236}">
                <a16:creationId xmlns:a16="http://schemas.microsoft.com/office/drawing/2014/main" id="{314B6932-172E-4166-BA51-6453D3AC9D8A}"/>
              </a:ext>
            </a:extLst>
          </p:cNvPr>
          <p:cNvSpPr txBox="1"/>
          <p:nvPr/>
        </p:nvSpPr>
        <p:spPr>
          <a:xfrm>
            <a:off x="3065754" y="2140363"/>
            <a:ext cx="6276513" cy="584775"/>
          </a:xfrm>
          <a:prstGeom prst="rect">
            <a:avLst/>
          </a:prstGeom>
          <a:noFill/>
        </p:spPr>
        <p:txBody>
          <a:bodyPr wrap="square" rtlCol="0">
            <a:spAutoFit/>
          </a:bodyPr>
          <a:lstStyle/>
          <a:p>
            <a:pPr algn="ctr"/>
            <a:r>
              <a:rPr lang="el-GR" sz="3200" b="1" spc="-100" dirty="0">
                <a:latin typeface="Tahoma" panose="020B0604030504040204" pitchFamily="34" charset="0"/>
                <a:ea typeface="Tahoma" panose="020B0604030504040204" pitchFamily="34" charset="0"/>
                <a:cs typeface="Tahoma" panose="020B0604030504040204" pitchFamily="34" charset="0"/>
              </a:rPr>
              <a:t>ΑΝΑΓΝΩΣΗ ΤΟΥ ΚΕΙΜΕΝΟΥ</a:t>
            </a:r>
          </a:p>
        </p:txBody>
      </p:sp>
      <p:sp>
        <p:nvSpPr>
          <p:cNvPr id="6" name="Ορθογώνιο 5">
            <a:extLst>
              <a:ext uri="{FF2B5EF4-FFF2-40B4-BE49-F238E27FC236}">
                <a16:creationId xmlns:a16="http://schemas.microsoft.com/office/drawing/2014/main" id="{47EE9D29-5D46-493F-AC91-273B257EB0CF}"/>
              </a:ext>
            </a:extLst>
          </p:cNvPr>
          <p:cNvSpPr/>
          <p:nvPr/>
        </p:nvSpPr>
        <p:spPr>
          <a:xfrm>
            <a:off x="3302493" y="1553592"/>
            <a:ext cx="5699464" cy="20152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28083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446D6C-1585-4748-8457-6C44729A6F81}"/>
              </a:ext>
            </a:extLst>
          </p:cNvPr>
          <p:cNvSpPr>
            <a:spLocks noGrp="1"/>
          </p:cNvSpPr>
          <p:nvPr>
            <p:ph type="title"/>
          </p:nvPr>
        </p:nvSpPr>
        <p:spPr/>
        <p:txBody>
          <a:bodyPr/>
          <a:lstStyle/>
          <a:p>
            <a:r>
              <a:rPr lang="el-GR" dirty="0"/>
              <a:t>Περίληψη του κειμένου</a:t>
            </a:r>
          </a:p>
        </p:txBody>
      </p:sp>
      <p:sp>
        <p:nvSpPr>
          <p:cNvPr id="8" name="Θέση περιεχομένου 7">
            <a:extLst>
              <a:ext uri="{FF2B5EF4-FFF2-40B4-BE49-F238E27FC236}">
                <a16:creationId xmlns:a16="http://schemas.microsoft.com/office/drawing/2014/main" id="{5DACA071-2D1E-451D-9B08-B79505E2F162}"/>
              </a:ext>
            </a:extLst>
          </p:cNvPr>
          <p:cNvSpPr>
            <a:spLocks noGrp="1"/>
          </p:cNvSpPr>
          <p:nvPr>
            <p:ph sz="half" idx="1"/>
          </p:nvPr>
        </p:nvSpPr>
        <p:spPr>
          <a:xfrm>
            <a:off x="1066800" y="1928084"/>
            <a:ext cx="5493798" cy="4172650"/>
          </a:xfrm>
        </p:spPr>
        <p:txBody>
          <a:bodyPr/>
          <a:lstStyle/>
          <a:p>
            <a:pPr marL="0" indent="0" algn="just">
              <a:buNone/>
            </a:pPr>
            <a:r>
              <a:rPr lang="en-US" dirty="0"/>
              <a:t> </a:t>
            </a:r>
            <a:r>
              <a:rPr lang="el-GR" dirty="0"/>
              <a:t>Στο συγκεκριμένο απόσπασμα του κοινωνικού  μυθιστορήματος «Η Κωνσταντίνα και οι αράχνες της» παρουσιάζεται μια μέρα στη ζωής της έφηβης Κωνσταντίνας. Το πρωί ξυπνάει και νιώθει κενή. Με αφορμή το σχόλιο της Φάρμουρ, καταφεύγει στην ΄γρήγορη λύση΄. Ψάχνει απεγνωσμένα τον μοναδικό της ΄φίλο΄, Λουμίνη, προσπαθώντας να βρει διαφυγή στα προβλήματά της. Κάνει χρήση ουσιών και βρίσκει το κουράγιο να ξυρίσει τα μαλλιά της.  Τώρα όμως οι κριτικές της γιαγιάς της και των </a:t>
            </a:r>
            <a:r>
              <a:rPr lang="el-GR" dirty="0" err="1"/>
              <a:t>Ασπασιών</a:t>
            </a:r>
            <a:r>
              <a:rPr lang="el-GR" dirty="0"/>
              <a:t> δεν είναι τίποτα παρά ένα βουβό άκουσμα στο πίσω μέρος του κεφαλιού της.         </a:t>
            </a:r>
          </a:p>
        </p:txBody>
      </p:sp>
      <p:pic>
        <p:nvPicPr>
          <p:cNvPr id="10" name="Θέση περιεχομένου 9">
            <a:extLst>
              <a:ext uri="{FF2B5EF4-FFF2-40B4-BE49-F238E27FC236}">
                <a16:creationId xmlns:a16="http://schemas.microsoft.com/office/drawing/2014/main" id="{98E44EE6-C5EE-49F5-8A5E-07C3C08AC802}"/>
              </a:ext>
            </a:extLst>
          </p:cNvPr>
          <p:cNvPicPr>
            <a:picLocks noGrp="1" noChangeAspect="1"/>
          </p:cNvPicPr>
          <p:nvPr>
            <p:ph sz="half" idx="2"/>
          </p:nvPr>
        </p:nvPicPr>
        <p:blipFill rotWithShape="1">
          <a:blip r:embed="rId2"/>
          <a:srcRect l="8115" r="8043"/>
          <a:stretch/>
        </p:blipFill>
        <p:spPr>
          <a:xfrm>
            <a:off x="7610712" y="1679509"/>
            <a:ext cx="2918205" cy="4172649"/>
          </a:xfrm>
          <a:prstGeom prst="rect">
            <a:avLst/>
          </a:prstGeom>
        </p:spPr>
      </p:pic>
    </p:spTree>
    <p:extLst>
      <p:ext uri="{BB962C8B-B14F-4D97-AF65-F5344CB8AC3E}">
        <p14:creationId xmlns:p14="http://schemas.microsoft.com/office/powerpoint/2010/main" val="852445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D220BC5-1608-408C-941E-16B5C473FA5E}"/>
              </a:ext>
            </a:extLst>
          </p:cNvPr>
          <p:cNvPicPr>
            <a:picLocks noChangeAspect="1"/>
          </p:cNvPicPr>
          <p:nvPr/>
        </p:nvPicPr>
        <p:blipFill>
          <a:blip r:embed="rId2"/>
          <a:stretch>
            <a:fillRect/>
          </a:stretch>
        </p:blipFill>
        <p:spPr>
          <a:xfrm>
            <a:off x="0" y="-457199"/>
            <a:ext cx="12192000" cy="7315199"/>
          </a:xfrm>
          <a:prstGeom prst="rect">
            <a:avLst/>
          </a:prstGeom>
        </p:spPr>
      </p:pic>
      <p:sp>
        <p:nvSpPr>
          <p:cNvPr id="2" name="Θέση ημερομηνίας 1">
            <a:extLst>
              <a:ext uri="{FF2B5EF4-FFF2-40B4-BE49-F238E27FC236}">
                <a16:creationId xmlns:a16="http://schemas.microsoft.com/office/drawing/2014/main" id="{ACCBF68E-50AB-4ED4-B193-0B58AE210070}"/>
              </a:ext>
            </a:extLst>
          </p:cNvPr>
          <p:cNvSpPr>
            <a:spLocks noGrp="1"/>
          </p:cNvSpPr>
          <p:nvPr>
            <p:ph type="dt" sz="half" idx="10"/>
          </p:nvPr>
        </p:nvSpPr>
        <p:spPr/>
        <p:txBody>
          <a:bodyPr/>
          <a:lstStyle/>
          <a:p>
            <a:fld id="{5E55D1BC-25AA-49FA-931F-2B51A7604E1A}" type="datetime1">
              <a:rPr lang="el-GR" smtClean="0"/>
              <a:t>19/12/2021</a:t>
            </a:fld>
            <a:endParaRPr lang="en-US"/>
          </a:p>
        </p:txBody>
      </p:sp>
      <p:sp>
        <p:nvSpPr>
          <p:cNvPr id="5" name="Ορθογώνιο 4">
            <a:extLst>
              <a:ext uri="{FF2B5EF4-FFF2-40B4-BE49-F238E27FC236}">
                <a16:creationId xmlns:a16="http://schemas.microsoft.com/office/drawing/2014/main" id="{E3795613-0BE8-4A7F-B4CE-ECAD2245E87F}"/>
              </a:ext>
            </a:extLst>
          </p:cNvPr>
          <p:cNvSpPr/>
          <p:nvPr/>
        </p:nvSpPr>
        <p:spPr>
          <a:xfrm>
            <a:off x="2415540" y="1634872"/>
            <a:ext cx="7360920" cy="25641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FB694DCC-352F-4886-875D-D6C2B5423F8A}"/>
              </a:ext>
            </a:extLst>
          </p:cNvPr>
          <p:cNvSpPr txBox="1"/>
          <p:nvPr/>
        </p:nvSpPr>
        <p:spPr>
          <a:xfrm>
            <a:off x="2612136" y="1885885"/>
            <a:ext cx="6967728" cy="2062103"/>
          </a:xfrm>
          <a:prstGeom prst="rect">
            <a:avLst/>
          </a:prstGeom>
          <a:noFill/>
          <a:ln>
            <a:solidFill>
              <a:schemeClr val="tx1"/>
            </a:solidFill>
          </a:ln>
        </p:spPr>
        <p:txBody>
          <a:bodyPr wrap="square" rtlCol="0">
            <a:spAutoFit/>
          </a:bodyPr>
          <a:lstStyle/>
          <a:p>
            <a:pPr algn="ctr"/>
            <a:endParaRPr lang="el-GR" sz="3200" b="1" cap="all" spc="-100" dirty="0">
              <a:latin typeface="Tahoma" panose="020B0604030504040204" pitchFamily="34" charset="0"/>
              <a:ea typeface="Tahoma" panose="020B0604030504040204" pitchFamily="34" charset="0"/>
              <a:cs typeface="Tahoma" panose="020B0604030504040204" pitchFamily="34" charset="0"/>
            </a:endParaRPr>
          </a:p>
          <a:p>
            <a:pPr algn="ctr"/>
            <a:r>
              <a:rPr lang="en-US" sz="3200" b="1" spc="-100" dirty="0">
                <a:latin typeface="Tahoma" panose="020B0604030504040204" pitchFamily="34" charset="0"/>
                <a:ea typeface="Tahoma" panose="020B0604030504040204" pitchFamily="34" charset="0"/>
                <a:cs typeface="Tahoma" panose="020B0604030504040204" pitchFamily="34" charset="0"/>
              </a:rPr>
              <a:t>TO </a:t>
            </a:r>
            <a:r>
              <a:rPr lang="el-GR" sz="3200" b="1" spc="-100" dirty="0">
                <a:latin typeface="Tahoma" panose="020B0604030504040204" pitchFamily="34" charset="0"/>
                <a:ea typeface="Tahoma" panose="020B0604030504040204" pitchFamily="34" charset="0"/>
                <a:cs typeface="Tahoma" panose="020B0604030504040204" pitchFamily="34" charset="0"/>
              </a:rPr>
              <a:t>ΠΟΡΤΡΕΤΟ ΤΟΥ ΕΦΗΒΟΥ</a:t>
            </a:r>
          </a:p>
          <a:p>
            <a:endParaRPr lang="en-US" sz="3200" b="1" cap="all" spc="-100" dirty="0">
              <a:latin typeface="Tahoma" panose="020B0604030504040204" pitchFamily="34" charset="0"/>
              <a:ea typeface="Tahoma" panose="020B0604030504040204" pitchFamily="34" charset="0"/>
              <a:cs typeface="Tahoma" panose="020B0604030504040204" pitchFamily="34" charset="0"/>
            </a:endParaRPr>
          </a:p>
          <a:p>
            <a:endParaRPr lang="el-GR" sz="3200" b="1" cap="all" spc="-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693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8AD5E8-F8BA-4B5E-ABB6-33BCF4E95515}"/>
              </a:ext>
            </a:extLst>
          </p:cNvPr>
          <p:cNvSpPr>
            <a:spLocks noGrp="1"/>
          </p:cNvSpPr>
          <p:nvPr>
            <p:ph type="title"/>
          </p:nvPr>
        </p:nvSpPr>
        <p:spPr>
          <a:xfrm>
            <a:off x="1024128" y="265176"/>
            <a:ext cx="10058400" cy="1556994"/>
          </a:xfrm>
        </p:spPr>
        <p:txBody>
          <a:bodyPr>
            <a:normAutofit/>
          </a:bodyPr>
          <a:lstStyle/>
          <a:p>
            <a:pPr marL="457200" indent="-457200">
              <a:buFont typeface="Wingdings" panose="05000000000000000000" pitchFamily="2" charset="2"/>
              <a:buChar char="Ø"/>
            </a:pPr>
            <a:r>
              <a:rPr lang="el-GR" sz="2800" dirty="0"/>
              <a:t>Τα προβλήματα </a:t>
            </a:r>
            <a:r>
              <a:rPr lang="el-GR" sz="2400" dirty="0"/>
              <a:t>που</a:t>
            </a:r>
            <a:r>
              <a:rPr lang="el-GR" sz="2800" dirty="0"/>
              <a:t> αντιμετωπίζει </a:t>
            </a:r>
          </a:p>
        </p:txBody>
      </p:sp>
      <p:sp>
        <p:nvSpPr>
          <p:cNvPr id="3" name="Θέση περιεχομένου 2">
            <a:extLst>
              <a:ext uri="{FF2B5EF4-FFF2-40B4-BE49-F238E27FC236}">
                <a16:creationId xmlns:a16="http://schemas.microsoft.com/office/drawing/2014/main" id="{479BD2F8-96AB-4FF2-89F4-D02CDA49FF8E}"/>
              </a:ext>
            </a:extLst>
          </p:cNvPr>
          <p:cNvSpPr>
            <a:spLocks noGrp="1"/>
          </p:cNvSpPr>
          <p:nvPr>
            <p:ph idx="1"/>
          </p:nvPr>
        </p:nvSpPr>
        <p:spPr>
          <a:xfrm>
            <a:off x="1109472" y="1223224"/>
            <a:ext cx="9973056" cy="1556994"/>
          </a:xfrm>
        </p:spPr>
        <p:txBody>
          <a:bodyPr>
            <a:normAutofit/>
          </a:bodyPr>
          <a:lstStyle/>
          <a:p>
            <a:pPr>
              <a:buFont typeface="Courier New" panose="02070309020205020404" pitchFamily="49" charset="0"/>
              <a:buChar char="o"/>
            </a:pPr>
            <a:r>
              <a:rPr lang="el-GR" sz="1800" dirty="0"/>
              <a:t>Χωρισμός των γονιών της</a:t>
            </a:r>
          </a:p>
          <a:p>
            <a:pPr>
              <a:buFont typeface="Courier New" panose="02070309020205020404" pitchFamily="49" charset="0"/>
              <a:buChar char="o"/>
            </a:pPr>
            <a:r>
              <a:rPr lang="el-GR" sz="1800" dirty="0"/>
              <a:t>Αντίθετες απόψεις με την γιαγιά</a:t>
            </a:r>
          </a:p>
          <a:p>
            <a:pPr>
              <a:buFont typeface="Courier New" panose="02070309020205020404" pitchFamily="49" charset="0"/>
              <a:buChar char="o"/>
            </a:pPr>
            <a:r>
              <a:rPr lang="el-GR" sz="1800" dirty="0"/>
              <a:t>Παραμέληση από το οικογενειακό της περιβάλλον</a:t>
            </a:r>
          </a:p>
        </p:txBody>
      </p:sp>
      <p:sp>
        <p:nvSpPr>
          <p:cNvPr id="5" name="TextBox 4">
            <a:extLst>
              <a:ext uri="{FF2B5EF4-FFF2-40B4-BE49-F238E27FC236}">
                <a16:creationId xmlns:a16="http://schemas.microsoft.com/office/drawing/2014/main" id="{64BF9F51-230A-4E05-AE99-905C41BA8B08}"/>
              </a:ext>
            </a:extLst>
          </p:cNvPr>
          <p:cNvSpPr txBox="1"/>
          <p:nvPr/>
        </p:nvSpPr>
        <p:spPr>
          <a:xfrm>
            <a:off x="1109472" y="2780218"/>
            <a:ext cx="5379720" cy="4647426"/>
          </a:xfrm>
          <a:prstGeom prst="rect">
            <a:avLst/>
          </a:prstGeom>
          <a:noFill/>
        </p:spPr>
        <p:txBody>
          <a:bodyPr wrap="square" rtlCol="0">
            <a:spAutoFit/>
          </a:bodyPr>
          <a:lstStyle/>
          <a:p>
            <a:pPr marL="457200" indent="-457200">
              <a:buFont typeface="Wingdings" panose="05000000000000000000" pitchFamily="2" charset="2"/>
              <a:buChar char="Ø"/>
            </a:pPr>
            <a:r>
              <a:rPr lang="el-GR" sz="3200" dirty="0"/>
              <a:t>Η σχέση με τους άλλους</a:t>
            </a:r>
          </a:p>
          <a:p>
            <a:pPr marL="457200" indent="-457200">
              <a:buFont typeface="Courier New" panose="02070309020205020404" pitchFamily="49" charset="0"/>
              <a:buChar char="o"/>
            </a:pPr>
            <a:r>
              <a:rPr lang="el-GR" dirty="0"/>
              <a:t>Με την γιαγιά της έχουν μια απόμακρη και αρνητική σχέση </a:t>
            </a:r>
          </a:p>
          <a:p>
            <a:pPr marL="457200" indent="-457200">
              <a:buFont typeface="Courier New" panose="02070309020205020404" pitchFamily="49" charset="0"/>
              <a:buChar char="o"/>
            </a:pPr>
            <a:r>
              <a:rPr lang="el-GR" dirty="0"/>
              <a:t>Με τους γονείς της δεν έχει ουσιαστικές επαφές (μονόπλευρη σχέση)</a:t>
            </a:r>
          </a:p>
          <a:p>
            <a:pPr marL="457200" indent="-457200">
              <a:buFont typeface="Courier New" panose="02070309020205020404" pitchFamily="49" charset="0"/>
              <a:buChar char="o"/>
            </a:pPr>
            <a:r>
              <a:rPr lang="el-GR" dirty="0"/>
              <a:t>Με τον </a:t>
            </a:r>
            <a:r>
              <a:rPr lang="el-GR" dirty="0" err="1"/>
              <a:t>κ.Μπένο</a:t>
            </a:r>
            <a:r>
              <a:rPr lang="el-GR" dirty="0"/>
              <a:t> έχουν μια θετική και ενθαρρυντική σχέση</a:t>
            </a:r>
          </a:p>
          <a:p>
            <a:pPr marL="457200" indent="-457200">
              <a:buFont typeface="Courier New" panose="02070309020205020404" pitchFamily="49" charset="0"/>
              <a:buChar char="o"/>
            </a:pPr>
            <a:r>
              <a:rPr lang="el-GR" dirty="0"/>
              <a:t>Με τον Λουμίνη έχει στενή αλλά ανώφελη σχέση εκμεταλλευτική</a:t>
            </a:r>
          </a:p>
          <a:p>
            <a:endParaRPr lang="el-GR" dirty="0"/>
          </a:p>
          <a:p>
            <a:pPr marL="457200" indent="-457200">
              <a:buFont typeface="Courier New" panose="02070309020205020404" pitchFamily="49" charset="0"/>
              <a:buChar char="o"/>
            </a:pPr>
            <a:endParaRPr lang="el-GR" dirty="0"/>
          </a:p>
          <a:p>
            <a:pPr marL="457200" indent="-457200">
              <a:buFont typeface="Courier New" panose="02070309020205020404" pitchFamily="49" charset="0"/>
              <a:buChar char="o"/>
            </a:pPr>
            <a:endParaRPr lang="el-GR" dirty="0"/>
          </a:p>
          <a:p>
            <a:pPr marL="457200" indent="-457200">
              <a:buFont typeface="Courier New" panose="02070309020205020404" pitchFamily="49" charset="0"/>
              <a:buChar char="o"/>
            </a:pPr>
            <a:endParaRPr lang="el-GR" dirty="0"/>
          </a:p>
          <a:p>
            <a:pPr marL="457200" indent="-457200">
              <a:buFont typeface="Courier New" panose="02070309020205020404" pitchFamily="49" charset="0"/>
              <a:buChar char="o"/>
            </a:pPr>
            <a:endParaRPr lang="el-GR" sz="3200" dirty="0"/>
          </a:p>
          <a:p>
            <a:pPr marL="457200" indent="-457200">
              <a:buFont typeface="Courier New" panose="02070309020205020404" pitchFamily="49" charset="0"/>
              <a:buChar char="o"/>
            </a:pPr>
            <a:endParaRPr lang="el-GR" sz="1600" dirty="0"/>
          </a:p>
        </p:txBody>
      </p:sp>
      <p:sp>
        <p:nvSpPr>
          <p:cNvPr id="6" name="TextBox 5">
            <a:extLst>
              <a:ext uri="{FF2B5EF4-FFF2-40B4-BE49-F238E27FC236}">
                <a16:creationId xmlns:a16="http://schemas.microsoft.com/office/drawing/2014/main" id="{9A5FF402-938D-422B-9D3D-7ADB05231787}"/>
              </a:ext>
            </a:extLst>
          </p:cNvPr>
          <p:cNvSpPr txBox="1"/>
          <p:nvPr/>
        </p:nvSpPr>
        <p:spPr>
          <a:xfrm>
            <a:off x="7476250" y="801392"/>
            <a:ext cx="4173206" cy="1200329"/>
          </a:xfrm>
          <a:prstGeom prst="rect">
            <a:avLst/>
          </a:prstGeom>
          <a:noFill/>
        </p:spPr>
        <p:txBody>
          <a:bodyPr wrap="square" rtlCol="0">
            <a:spAutoFit/>
          </a:bodyPr>
          <a:lstStyle/>
          <a:p>
            <a:pPr>
              <a:buFont typeface="Wingdings" panose="05000000000000000000" pitchFamily="2" charset="2"/>
              <a:buChar char="Ø"/>
            </a:pPr>
            <a:r>
              <a:rPr lang="el-GR" sz="3200" dirty="0"/>
              <a:t>Στόχος</a:t>
            </a:r>
            <a:endParaRPr lang="el-GR" sz="2400" dirty="0"/>
          </a:p>
          <a:p>
            <a:pPr>
              <a:buFont typeface="Courier New" panose="02070309020205020404" pitchFamily="49" charset="0"/>
              <a:buChar char="o"/>
            </a:pPr>
            <a:r>
              <a:rPr lang="el-GR" sz="2000" dirty="0"/>
              <a:t>Να ξεχαστεί, να πάρει ναρκωτικά</a:t>
            </a:r>
          </a:p>
          <a:p>
            <a:pPr>
              <a:buFont typeface="Courier New" panose="02070309020205020404" pitchFamily="49" charset="0"/>
              <a:buChar char="o"/>
            </a:pPr>
            <a:r>
              <a:rPr lang="el-GR" sz="2000" dirty="0"/>
              <a:t>Να είναι ελεύθερη, ανεξάρτητη</a:t>
            </a:r>
          </a:p>
        </p:txBody>
      </p:sp>
      <p:pic>
        <p:nvPicPr>
          <p:cNvPr id="7" name="Εικόνα 6">
            <a:extLst>
              <a:ext uri="{FF2B5EF4-FFF2-40B4-BE49-F238E27FC236}">
                <a16:creationId xmlns:a16="http://schemas.microsoft.com/office/drawing/2014/main" id="{D6CFBBE6-67F5-4745-8BA6-7D85862A4A06}"/>
              </a:ext>
            </a:extLst>
          </p:cNvPr>
          <p:cNvPicPr>
            <a:picLocks noChangeAspect="1"/>
          </p:cNvPicPr>
          <p:nvPr/>
        </p:nvPicPr>
        <p:blipFill>
          <a:blip r:embed="rId2"/>
          <a:stretch>
            <a:fillRect/>
          </a:stretch>
        </p:blipFill>
        <p:spPr>
          <a:xfrm>
            <a:off x="8038986" y="2226036"/>
            <a:ext cx="2455609" cy="3694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6115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338721D-EA91-4C61-89C6-C81EF7752FD9}"/>
              </a:ext>
            </a:extLst>
          </p:cNvPr>
          <p:cNvSpPr>
            <a:spLocks noGrp="1"/>
          </p:cNvSpPr>
          <p:nvPr>
            <p:ph idx="1"/>
          </p:nvPr>
        </p:nvSpPr>
        <p:spPr>
          <a:xfrm>
            <a:off x="1130808" y="1035737"/>
            <a:ext cx="10058400" cy="3849624"/>
          </a:xfrm>
        </p:spPr>
        <p:txBody>
          <a:bodyPr>
            <a:normAutofit/>
          </a:bodyPr>
          <a:lstStyle/>
          <a:p>
            <a:pPr marL="0" indent="0" algn="ctr">
              <a:buNone/>
            </a:pPr>
            <a:r>
              <a:rPr lang="el-GR" sz="3200" dirty="0"/>
              <a:t>Συγκρούσεις</a:t>
            </a:r>
          </a:p>
          <a:p>
            <a:pPr>
              <a:buFont typeface="Wingdings" panose="05000000000000000000" pitchFamily="2" charset="2"/>
              <a:buChar char="Ø"/>
            </a:pPr>
            <a:endParaRPr lang="el-GR" sz="3200" dirty="0"/>
          </a:p>
        </p:txBody>
      </p:sp>
      <p:cxnSp>
        <p:nvCxnSpPr>
          <p:cNvPr id="6" name="Ευθύγραμμο βέλος σύνδεσης 5">
            <a:extLst>
              <a:ext uri="{FF2B5EF4-FFF2-40B4-BE49-F238E27FC236}">
                <a16:creationId xmlns:a16="http://schemas.microsoft.com/office/drawing/2014/main" id="{D541549B-6AFD-4795-BF5F-18E0FA3D4896}"/>
              </a:ext>
            </a:extLst>
          </p:cNvPr>
          <p:cNvCxnSpPr>
            <a:cxnSpLocks/>
          </p:cNvCxnSpPr>
          <p:nvPr/>
        </p:nvCxnSpPr>
        <p:spPr>
          <a:xfrm flipH="1">
            <a:off x="4023359" y="1689126"/>
            <a:ext cx="1097280" cy="926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a:extLst>
              <a:ext uri="{FF2B5EF4-FFF2-40B4-BE49-F238E27FC236}">
                <a16:creationId xmlns:a16="http://schemas.microsoft.com/office/drawing/2014/main" id="{E4F59E47-38AF-4A66-B6F1-8235E7A6073F}"/>
              </a:ext>
            </a:extLst>
          </p:cNvPr>
          <p:cNvCxnSpPr>
            <a:cxnSpLocks/>
          </p:cNvCxnSpPr>
          <p:nvPr/>
        </p:nvCxnSpPr>
        <p:spPr>
          <a:xfrm>
            <a:off x="6903720" y="1627632"/>
            <a:ext cx="1383794" cy="987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65873E7-BEDB-4F45-9CD8-51C9DC7FB055}"/>
              </a:ext>
            </a:extLst>
          </p:cNvPr>
          <p:cNvSpPr txBox="1"/>
          <p:nvPr/>
        </p:nvSpPr>
        <p:spPr>
          <a:xfrm>
            <a:off x="2810380" y="2765489"/>
            <a:ext cx="2414015" cy="1846659"/>
          </a:xfrm>
          <a:prstGeom prst="rect">
            <a:avLst/>
          </a:prstGeom>
          <a:noFill/>
        </p:spPr>
        <p:txBody>
          <a:bodyPr wrap="square" rtlCol="0">
            <a:spAutoFit/>
          </a:bodyPr>
          <a:lstStyle/>
          <a:p>
            <a:pPr algn="ctr"/>
            <a:r>
              <a:rPr lang="el-GR" sz="2000" dirty="0"/>
              <a:t>Με το οικογενειακό της περιβάλλον</a:t>
            </a:r>
          </a:p>
          <a:p>
            <a:endParaRPr lang="el-GR" dirty="0"/>
          </a:p>
          <a:p>
            <a:endParaRPr lang="el-GR" dirty="0"/>
          </a:p>
          <a:p>
            <a:endParaRPr lang="el-GR" dirty="0"/>
          </a:p>
          <a:p>
            <a:r>
              <a:rPr lang="el-GR" sz="2000" dirty="0"/>
              <a:t>Γιαγιά</a:t>
            </a:r>
            <a:r>
              <a:rPr lang="el-GR" dirty="0"/>
              <a:t>          </a:t>
            </a:r>
            <a:r>
              <a:rPr lang="el-GR" sz="2000" dirty="0" err="1"/>
              <a:t>Ασπασίες</a:t>
            </a:r>
            <a:endParaRPr lang="el-GR" dirty="0"/>
          </a:p>
        </p:txBody>
      </p:sp>
      <p:cxnSp>
        <p:nvCxnSpPr>
          <p:cNvPr id="15" name="Ευθύγραμμο βέλος σύνδεσης 14">
            <a:extLst>
              <a:ext uri="{FF2B5EF4-FFF2-40B4-BE49-F238E27FC236}">
                <a16:creationId xmlns:a16="http://schemas.microsoft.com/office/drawing/2014/main" id="{8F80369A-997D-4D10-B8D0-97A91375720D}"/>
              </a:ext>
            </a:extLst>
          </p:cNvPr>
          <p:cNvCxnSpPr/>
          <p:nvPr/>
        </p:nvCxnSpPr>
        <p:spPr>
          <a:xfrm flipH="1">
            <a:off x="3127248" y="3491260"/>
            <a:ext cx="475488" cy="569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a:extLst>
              <a:ext uri="{FF2B5EF4-FFF2-40B4-BE49-F238E27FC236}">
                <a16:creationId xmlns:a16="http://schemas.microsoft.com/office/drawing/2014/main" id="{C175F424-7D28-4B86-99E1-14FF342217B3}"/>
              </a:ext>
            </a:extLst>
          </p:cNvPr>
          <p:cNvCxnSpPr/>
          <p:nvPr/>
        </p:nvCxnSpPr>
        <p:spPr>
          <a:xfrm>
            <a:off x="4395091" y="3491261"/>
            <a:ext cx="353816" cy="569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3EF892B-72B7-40B3-BC6A-95E700707F62}"/>
              </a:ext>
            </a:extLst>
          </p:cNvPr>
          <p:cNvSpPr txBox="1"/>
          <p:nvPr/>
        </p:nvSpPr>
        <p:spPr>
          <a:xfrm>
            <a:off x="7396716" y="2765489"/>
            <a:ext cx="2734054" cy="1785104"/>
          </a:xfrm>
          <a:prstGeom prst="rect">
            <a:avLst/>
          </a:prstGeom>
          <a:noFill/>
        </p:spPr>
        <p:txBody>
          <a:bodyPr wrap="square" rtlCol="0">
            <a:spAutoFit/>
          </a:bodyPr>
          <a:lstStyle/>
          <a:p>
            <a:r>
              <a:rPr lang="el-GR" sz="2000" dirty="0"/>
              <a:t>Με την κοινωνία</a:t>
            </a:r>
          </a:p>
          <a:p>
            <a:endParaRPr lang="el-GR" dirty="0"/>
          </a:p>
          <a:p>
            <a:endParaRPr lang="el-GR" dirty="0"/>
          </a:p>
          <a:p>
            <a:endParaRPr lang="el-GR" dirty="0"/>
          </a:p>
          <a:p>
            <a:endParaRPr lang="el-GR" dirty="0"/>
          </a:p>
          <a:p>
            <a:r>
              <a:rPr lang="el-GR" dirty="0"/>
              <a:t>Ενάντια στα στερεότυπα </a:t>
            </a:r>
          </a:p>
        </p:txBody>
      </p:sp>
      <p:cxnSp>
        <p:nvCxnSpPr>
          <p:cNvPr id="21" name="Ευθύγραμμο βέλος σύνδεσης 20">
            <a:extLst>
              <a:ext uri="{FF2B5EF4-FFF2-40B4-BE49-F238E27FC236}">
                <a16:creationId xmlns:a16="http://schemas.microsoft.com/office/drawing/2014/main" id="{AB54107A-ABCF-4235-966C-0C5A35575A3D}"/>
              </a:ext>
            </a:extLst>
          </p:cNvPr>
          <p:cNvCxnSpPr>
            <a:cxnSpLocks/>
          </p:cNvCxnSpPr>
          <p:nvPr/>
        </p:nvCxnSpPr>
        <p:spPr>
          <a:xfrm>
            <a:off x="8399511" y="3172968"/>
            <a:ext cx="0" cy="887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42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βάλ 3">
            <a:extLst>
              <a:ext uri="{FF2B5EF4-FFF2-40B4-BE49-F238E27FC236}">
                <a16:creationId xmlns:a16="http://schemas.microsoft.com/office/drawing/2014/main" id="{FF855CBA-95EA-4DC0-8630-672A3A433AB8}"/>
              </a:ext>
            </a:extLst>
          </p:cNvPr>
          <p:cNvSpPr/>
          <p:nvPr/>
        </p:nvSpPr>
        <p:spPr>
          <a:xfrm>
            <a:off x="3646932" y="1189863"/>
            <a:ext cx="4809744" cy="4754880"/>
          </a:xfrm>
          <a:prstGeom prst="ellipse">
            <a:avLst/>
          </a:prstGeom>
          <a:solidFill>
            <a:schemeClr val="accent4">
              <a:lumMod val="40000"/>
              <a:lumOff val="60000"/>
            </a:schemeClr>
          </a:solidFill>
          <a:ln>
            <a:solidFill>
              <a:schemeClr val="accent4">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5" name="Οβάλ 4">
            <a:extLst>
              <a:ext uri="{FF2B5EF4-FFF2-40B4-BE49-F238E27FC236}">
                <a16:creationId xmlns:a16="http://schemas.microsoft.com/office/drawing/2014/main" id="{85D1D06A-A5AC-456B-82C0-61FBA00A02C5}"/>
              </a:ext>
            </a:extLst>
          </p:cNvPr>
          <p:cNvSpPr/>
          <p:nvPr/>
        </p:nvSpPr>
        <p:spPr>
          <a:xfrm>
            <a:off x="4252722" y="1777365"/>
            <a:ext cx="3598164" cy="3579876"/>
          </a:xfrm>
          <a:prstGeom prst="ellipse">
            <a:avLst/>
          </a:prstGeom>
          <a:solidFill>
            <a:schemeClr val="accent4">
              <a:lumMod val="60000"/>
              <a:lumOff val="40000"/>
            </a:schemeClr>
          </a:solidFill>
          <a:ln>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6" name="Οβάλ 5">
            <a:extLst>
              <a:ext uri="{FF2B5EF4-FFF2-40B4-BE49-F238E27FC236}">
                <a16:creationId xmlns:a16="http://schemas.microsoft.com/office/drawing/2014/main" id="{768498A8-3213-4F24-A9C3-518EF1ECF96B}"/>
              </a:ext>
            </a:extLst>
          </p:cNvPr>
          <p:cNvSpPr/>
          <p:nvPr/>
        </p:nvSpPr>
        <p:spPr>
          <a:xfrm>
            <a:off x="4748784" y="2230636"/>
            <a:ext cx="2606040" cy="2633472"/>
          </a:xfrm>
          <a:prstGeom prst="ellipse">
            <a:avLst/>
          </a:prstGeom>
          <a:solidFill>
            <a:schemeClr val="accent4"/>
          </a:solid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7" name="Οβάλ 6">
            <a:extLst>
              <a:ext uri="{FF2B5EF4-FFF2-40B4-BE49-F238E27FC236}">
                <a16:creationId xmlns:a16="http://schemas.microsoft.com/office/drawing/2014/main" id="{CDF0BD19-183D-4673-AE4D-B95B2A88C340}"/>
              </a:ext>
            </a:extLst>
          </p:cNvPr>
          <p:cNvSpPr/>
          <p:nvPr/>
        </p:nvSpPr>
        <p:spPr>
          <a:xfrm>
            <a:off x="5237988" y="2730127"/>
            <a:ext cx="1627632" cy="1634490"/>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a:extLst>
              <a:ext uri="{FF2B5EF4-FFF2-40B4-BE49-F238E27FC236}">
                <a16:creationId xmlns:a16="http://schemas.microsoft.com/office/drawing/2014/main" id="{025C97C6-6556-4BB4-AC0A-2F72E2CDFF62}"/>
              </a:ext>
            </a:extLst>
          </p:cNvPr>
          <p:cNvSpPr txBox="1"/>
          <p:nvPr/>
        </p:nvSpPr>
        <p:spPr>
          <a:xfrm>
            <a:off x="5346192" y="3362706"/>
            <a:ext cx="1627632" cy="369332"/>
          </a:xfrm>
          <a:prstGeom prst="rect">
            <a:avLst/>
          </a:prstGeom>
          <a:noFill/>
        </p:spPr>
        <p:txBody>
          <a:bodyPr wrap="square" rtlCol="0">
            <a:spAutoFit/>
          </a:bodyPr>
          <a:lstStyle/>
          <a:p>
            <a:r>
              <a:rPr lang="el-GR" dirty="0"/>
              <a:t>Κωνσταντίνα</a:t>
            </a:r>
          </a:p>
        </p:txBody>
      </p:sp>
      <p:sp>
        <p:nvSpPr>
          <p:cNvPr id="11" name="TextBox 10">
            <a:extLst>
              <a:ext uri="{FF2B5EF4-FFF2-40B4-BE49-F238E27FC236}">
                <a16:creationId xmlns:a16="http://schemas.microsoft.com/office/drawing/2014/main" id="{DE26ACAE-C43C-4827-AE3A-A95C00B36A00}"/>
              </a:ext>
            </a:extLst>
          </p:cNvPr>
          <p:cNvSpPr txBox="1"/>
          <p:nvPr/>
        </p:nvSpPr>
        <p:spPr>
          <a:xfrm>
            <a:off x="2916936" y="557284"/>
            <a:ext cx="6696456" cy="461665"/>
          </a:xfrm>
          <a:prstGeom prst="rect">
            <a:avLst/>
          </a:prstGeom>
          <a:noFill/>
        </p:spPr>
        <p:txBody>
          <a:bodyPr wrap="square" rtlCol="0">
            <a:spAutoFit/>
          </a:bodyPr>
          <a:lstStyle/>
          <a:p>
            <a:r>
              <a:rPr lang="el-GR" sz="2400" b="1" dirty="0"/>
              <a:t>Διαμόρφωση Προσωπικότητα (από εμπειρίες)</a:t>
            </a:r>
          </a:p>
        </p:txBody>
      </p:sp>
      <p:sp>
        <p:nvSpPr>
          <p:cNvPr id="12" name="TextBox 11">
            <a:extLst>
              <a:ext uri="{FF2B5EF4-FFF2-40B4-BE49-F238E27FC236}">
                <a16:creationId xmlns:a16="http://schemas.microsoft.com/office/drawing/2014/main" id="{9B78F258-E524-446E-A238-5570A4372DEB}"/>
              </a:ext>
            </a:extLst>
          </p:cNvPr>
          <p:cNvSpPr txBox="1"/>
          <p:nvPr/>
        </p:nvSpPr>
        <p:spPr>
          <a:xfrm>
            <a:off x="5654040" y="4426517"/>
            <a:ext cx="1627632" cy="369332"/>
          </a:xfrm>
          <a:prstGeom prst="rect">
            <a:avLst/>
          </a:prstGeom>
          <a:noFill/>
        </p:spPr>
        <p:txBody>
          <a:bodyPr wrap="square" rtlCol="0">
            <a:spAutoFit/>
          </a:bodyPr>
          <a:lstStyle/>
          <a:p>
            <a:r>
              <a:rPr lang="el-GR" dirty="0"/>
              <a:t> φίλοι</a:t>
            </a:r>
          </a:p>
        </p:txBody>
      </p:sp>
      <p:sp>
        <p:nvSpPr>
          <p:cNvPr id="13" name="TextBox 12">
            <a:extLst>
              <a:ext uri="{FF2B5EF4-FFF2-40B4-BE49-F238E27FC236}">
                <a16:creationId xmlns:a16="http://schemas.microsoft.com/office/drawing/2014/main" id="{17A014AB-EDFC-486D-95E3-8D10CC65F203}"/>
              </a:ext>
            </a:extLst>
          </p:cNvPr>
          <p:cNvSpPr txBox="1"/>
          <p:nvPr/>
        </p:nvSpPr>
        <p:spPr>
          <a:xfrm>
            <a:off x="5495163" y="1872734"/>
            <a:ext cx="1735836" cy="369332"/>
          </a:xfrm>
          <a:prstGeom prst="rect">
            <a:avLst/>
          </a:prstGeom>
          <a:noFill/>
        </p:spPr>
        <p:txBody>
          <a:bodyPr wrap="square" rtlCol="0">
            <a:spAutoFit/>
          </a:bodyPr>
          <a:lstStyle/>
          <a:p>
            <a:r>
              <a:rPr lang="el-GR" dirty="0"/>
              <a:t>οικογένεια</a:t>
            </a:r>
          </a:p>
        </p:txBody>
      </p:sp>
      <p:sp>
        <p:nvSpPr>
          <p:cNvPr id="14" name="TextBox 13">
            <a:extLst>
              <a:ext uri="{FF2B5EF4-FFF2-40B4-BE49-F238E27FC236}">
                <a16:creationId xmlns:a16="http://schemas.microsoft.com/office/drawing/2014/main" id="{90DA0A77-CB62-4294-AA0B-6F00BFE4741C}"/>
              </a:ext>
            </a:extLst>
          </p:cNvPr>
          <p:cNvSpPr txBox="1"/>
          <p:nvPr/>
        </p:nvSpPr>
        <p:spPr>
          <a:xfrm>
            <a:off x="5164836" y="5421695"/>
            <a:ext cx="2179320" cy="369332"/>
          </a:xfrm>
          <a:prstGeom prst="rect">
            <a:avLst/>
          </a:prstGeom>
          <a:noFill/>
        </p:spPr>
        <p:txBody>
          <a:bodyPr wrap="square" rtlCol="0">
            <a:spAutoFit/>
          </a:bodyPr>
          <a:lstStyle/>
          <a:p>
            <a:r>
              <a:rPr lang="el-GR" dirty="0"/>
              <a:t>κοινωνία-σχολείο</a:t>
            </a:r>
          </a:p>
        </p:txBody>
      </p:sp>
    </p:spTree>
    <p:extLst>
      <p:ext uri="{BB962C8B-B14F-4D97-AF65-F5344CB8AC3E}">
        <p14:creationId xmlns:p14="http://schemas.microsoft.com/office/powerpoint/2010/main" val="1259557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CB4E0E-AB8F-44DF-A89F-D673ACD380C8}"/>
              </a:ext>
            </a:extLst>
          </p:cNvPr>
          <p:cNvSpPr>
            <a:spLocks noGrp="1"/>
          </p:cNvSpPr>
          <p:nvPr>
            <p:ph type="title"/>
          </p:nvPr>
        </p:nvSpPr>
        <p:spPr/>
        <p:txBody>
          <a:bodyPr/>
          <a:lstStyle/>
          <a:p>
            <a:r>
              <a:rPr lang="el-GR" dirty="0"/>
              <a:t>Εμείς και ο ήρωας</a:t>
            </a:r>
          </a:p>
        </p:txBody>
      </p:sp>
      <p:sp>
        <p:nvSpPr>
          <p:cNvPr id="3" name="Θέση περιεχομένου 2">
            <a:extLst>
              <a:ext uri="{FF2B5EF4-FFF2-40B4-BE49-F238E27FC236}">
                <a16:creationId xmlns:a16="http://schemas.microsoft.com/office/drawing/2014/main" id="{80D70C1F-8869-4E2B-A1A3-E042A85B8D44}"/>
              </a:ext>
            </a:extLst>
          </p:cNvPr>
          <p:cNvSpPr>
            <a:spLocks noGrp="1"/>
          </p:cNvSpPr>
          <p:nvPr>
            <p:ph sz="half" idx="1"/>
          </p:nvPr>
        </p:nvSpPr>
        <p:spPr>
          <a:xfrm>
            <a:off x="1066800" y="2014194"/>
            <a:ext cx="6211824" cy="4087368"/>
          </a:xfrm>
        </p:spPr>
        <p:txBody>
          <a:bodyPr>
            <a:normAutofit/>
          </a:bodyPr>
          <a:lstStyle/>
          <a:p>
            <a:pPr marL="0" indent="0" algn="just">
              <a:buNone/>
            </a:pPr>
            <a:r>
              <a:rPr lang="el-GR" sz="1800" dirty="0"/>
              <a:t>Σαν ομάδα, δεν ταυτιζόμαστε ιδιαίτερα με την Κωνσταντίνα. Όντας έφηβοι και εμείς ερχόμαστε  αντιμέτωποι με προβλήματα που επηρεάζουν αρνητικά την ψυχολογία μας και νιώθουμε απόγνωση ή γινόμαστε αντιδραστικοί. Παρόλα αυτά, διαφωνούμε με την νοοτροπία της και τον τρόπο που διαχειρίζεται τα προβληματά της, καθώς τα αποφεύγει καταναλώνοντας απαγορευμένες ουσίες. Ωστόσο, μερικά κοινά στοιχεία μας με τον χαρακτήρα του ήρωα είναι η αίσθηση απομόνωσης, η περιέργεια και ο αυθορμητισμός της ηλικίας.</a:t>
            </a:r>
          </a:p>
          <a:p>
            <a:pPr marL="0" indent="0">
              <a:buNone/>
            </a:pPr>
            <a:r>
              <a:rPr lang="el-GR" sz="1800" dirty="0"/>
              <a:t> </a:t>
            </a:r>
          </a:p>
        </p:txBody>
      </p:sp>
      <p:pic>
        <p:nvPicPr>
          <p:cNvPr id="7" name="Θέση περιεχομένου 6">
            <a:extLst>
              <a:ext uri="{FF2B5EF4-FFF2-40B4-BE49-F238E27FC236}">
                <a16:creationId xmlns:a16="http://schemas.microsoft.com/office/drawing/2014/main" id="{2AA72B0A-79A8-4953-B504-05BFF6DC21BE}"/>
              </a:ext>
            </a:extLst>
          </p:cNvPr>
          <p:cNvPicPr>
            <a:picLocks noGrp="1" noChangeAspect="1"/>
          </p:cNvPicPr>
          <p:nvPr>
            <p:ph sz="half" idx="2"/>
          </p:nvPr>
        </p:nvPicPr>
        <p:blipFill rotWithShape="1">
          <a:blip r:embed="rId2"/>
          <a:srcRect l="33211" r="32283"/>
          <a:stretch/>
        </p:blipFill>
        <p:spPr>
          <a:xfrm>
            <a:off x="8348472" y="2014194"/>
            <a:ext cx="2313432" cy="3519919"/>
          </a:xfrm>
          <a:prstGeom prst="rect">
            <a:avLst/>
          </a:prstGeom>
        </p:spPr>
      </p:pic>
    </p:spTree>
    <p:extLst>
      <p:ext uri="{BB962C8B-B14F-4D97-AF65-F5344CB8AC3E}">
        <p14:creationId xmlns:p14="http://schemas.microsoft.com/office/powerpoint/2010/main" val="33646640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797_TF56410444" id="{C55840D0-0A86-479A-9FD3-B8599DC43E6E}" vid="{2B943CE8-C9E5-4E0C-8B94-45BBA14C1D17}"/>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{9DC38B0E-CBDA-4336-8F76-3463B1A804F4}tf56410444_win32</Template>
  <TotalTime>356</TotalTime>
  <Words>520</Words>
  <Application>Microsoft Office PowerPoint</Application>
  <PresentationFormat>Ευρεία οθόνη</PresentationFormat>
  <Paragraphs>65</Paragraphs>
  <Slides>12</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12</vt:i4>
      </vt:variant>
    </vt:vector>
  </HeadingPairs>
  <TitlesOfParts>
    <vt:vector size="19" baseType="lpstr">
      <vt:lpstr>Avenir Next LT Pro</vt:lpstr>
      <vt:lpstr>Calibri</vt:lpstr>
      <vt:lpstr>Courier New</vt:lpstr>
      <vt:lpstr>Garamond</vt:lpstr>
      <vt:lpstr>Tahoma</vt:lpstr>
      <vt:lpstr>Wingdings</vt:lpstr>
      <vt:lpstr>SavonVTI</vt:lpstr>
      <vt:lpstr>Η Κωσταντινα και οι αραχνεσ τησ </vt:lpstr>
      <vt:lpstr>Λίγα λόγια για τον συγγραφέα</vt:lpstr>
      <vt:lpstr>Παρουσίαση του PowerPoint</vt:lpstr>
      <vt:lpstr>Περίληψη του κειμένου</vt:lpstr>
      <vt:lpstr>Παρουσίαση του PowerPoint</vt:lpstr>
      <vt:lpstr>Τα προβλήματα που αντιμετωπίζει </vt:lpstr>
      <vt:lpstr>Παρουσίαση του PowerPoint</vt:lpstr>
      <vt:lpstr>Παρουσίαση του PowerPoint</vt:lpstr>
      <vt:lpstr>Εμείς και ο ήρωας</vt:lpstr>
      <vt:lpstr>Παρουσίαση του PowerPoint</vt:lpstr>
      <vt:lpstr>Παρουσίαση του PowerPoint</vt:lpstr>
      <vt:lpstr>Ευχαριστούμε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Κωσταντινα και οι αραχνεσ τησ </dc:title>
  <dc:creator>ELENI MOUCHASIRI</dc:creator>
  <cp:lastModifiedBy>j.karanassiou@gmail.com</cp:lastModifiedBy>
  <cp:revision>22</cp:revision>
  <dcterms:created xsi:type="dcterms:W3CDTF">2021-11-20T17:13:18Z</dcterms:created>
  <dcterms:modified xsi:type="dcterms:W3CDTF">2021-12-19T08:45:54Z</dcterms:modified>
</cp:coreProperties>
</file>