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72" r:id="rId7"/>
    <p:sldId id="266" r:id="rId8"/>
    <p:sldId id="26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12/1/2021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el.wikipedia.org/wiki/%CE%91%CF%81%CF%87%CE%B5%CE%AF%CE%BF:Pompeii_-_Casa_dei_Vettii_-_Pasiphae.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hyperlink" Target="http://4.bp.blogspot.com/_Sous1gksaxE/TLSWxHLKlOI/AAAAAAAAAdY/mYh5FK8KrPQ/s1600/theseus_minos.jpg" TargetMode="External"/><Relationship Id="rId9" Type="http://schemas.openxmlformats.org/officeDocument/2006/relationships/hyperlink" Target="http://3.bp.blogspot.com/_Mm5OMOVxDSg/SqDDAUr3rUI/AAAAAAAAAEY/Y4Hn7GjF0y4/s1600-h/%CF%80%CE%B5%CE%BB%CE%B5%CE%BA%CF%85%CF%8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3.bp.blogspot.com/_2QPTziMZEJ0/TEVpSzosY3I/AAAAAAAAAkE/0esvG0IuTiI/s1600/3.jpg" TargetMode="External"/><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3.bp.blogspot.com/_lD17DkWi1aQ/R7cUwZKkJLI/AAAAAAAAAIo/bEYfweOLrC4/s1600-h/%CE%9D%CE%AD%CE%B1+%CE%B5%CE%B9%CE%BA%CF%8C%CE%BD%CE%B1.png"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hyperlink" Target="http://www.fatsimare.net/lyrics/lyrics.php?d=&#934;&#927;&#914;&#913;&#924;&#913;&#921;%20-%201982" TargetMode="External"/><Relationship Id="rId2" Type="http://schemas.openxmlformats.org/officeDocument/2006/relationships/hyperlink" Target="http://www.fatsimare.net/lyrics/lyrics.php?e=&#928;&#913;&#928;&#913;&#922;&#937;&#925;&#931;&#932;&#913;&#925;&#932;&#921;&#925;&#927;&#933;%20&#914;&#913;&#931;&#921;&#923;&#919;&#93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ctr"/>
            <a:r>
              <a:rPr lang="el-GR" sz="4000" dirty="0" err="1"/>
              <a:t>Ιστορια</a:t>
            </a:r>
            <a:r>
              <a:rPr lang="el-GR" sz="4000" dirty="0"/>
              <a:t> του </a:t>
            </a:r>
            <a:r>
              <a:rPr lang="el-GR" sz="4000" dirty="0" err="1"/>
              <a:t>λαβυρινθου</a:t>
            </a:r>
            <a:endParaRPr lang="el-GR" sz="4000" dirty="0"/>
          </a:p>
        </p:txBody>
      </p:sp>
      <p:sp>
        <p:nvSpPr>
          <p:cNvPr id="2" name="Ορθογώνιο 1">
            <a:extLst>
              <a:ext uri="{FF2B5EF4-FFF2-40B4-BE49-F238E27FC236}">
                <a16:creationId xmlns:a16="http://schemas.microsoft.com/office/drawing/2014/main" id="{F9B35C59-9797-4142-AEC9-9F30B2F5687D}"/>
              </a:ext>
            </a:extLst>
          </p:cNvPr>
          <p:cNvSpPr/>
          <p:nvPr/>
        </p:nvSpPr>
        <p:spPr>
          <a:xfrm>
            <a:off x="467544" y="2492896"/>
            <a:ext cx="1944216" cy="2862322"/>
          </a:xfrm>
          <a:prstGeom prst="rect">
            <a:avLst/>
          </a:prstGeom>
        </p:spPr>
        <p:txBody>
          <a:bodyPr wrap="square">
            <a:spAutoFit/>
          </a:bodyPr>
          <a:lstStyle/>
          <a:p>
            <a:pPr marL="285750" indent="-285750">
              <a:buFont typeface="Arial" panose="020B0604020202020204" pitchFamily="34" charset="0"/>
              <a:buChar char="•"/>
            </a:pPr>
            <a:r>
              <a:rPr lang="el-GR" i="1" dirty="0">
                <a:solidFill>
                  <a:srgbClr val="000000"/>
                </a:solidFill>
                <a:latin typeface="Open Sans"/>
              </a:rPr>
              <a:t>Άννα, </a:t>
            </a:r>
          </a:p>
          <a:p>
            <a:pPr marL="285750" indent="-285750">
              <a:buFont typeface="Arial" panose="020B0604020202020204" pitchFamily="34" charset="0"/>
              <a:buChar char="•"/>
            </a:pPr>
            <a:r>
              <a:rPr lang="el-GR" i="1" dirty="0">
                <a:solidFill>
                  <a:srgbClr val="000000"/>
                </a:solidFill>
                <a:latin typeface="Open Sans"/>
              </a:rPr>
              <a:t>Κατερίνα, </a:t>
            </a:r>
          </a:p>
          <a:p>
            <a:pPr marL="285750" indent="-285750">
              <a:buFont typeface="Arial" panose="020B0604020202020204" pitchFamily="34" charset="0"/>
              <a:buChar char="•"/>
            </a:pPr>
            <a:r>
              <a:rPr lang="el-GR" i="1" dirty="0">
                <a:solidFill>
                  <a:srgbClr val="000000"/>
                </a:solidFill>
                <a:latin typeface="Open Sans"/>
              </a:rPr>
              <a:t>παιδί με το ποδήλατο, </a:t>
            </a:r>
          </a:p>
          <a:p>
            <a:pPr marL="285750" indent="-285750">
              <a:buFont typeface="Arial" panose="020B0604020202020204" pitchFamily="34" charset="0"/>
              <a:buChar char="•"/>
            </a:pPr>
            <a:r>
              <a:rPr lang="el-GR" i="1" dirty="0" err="1">
                <a:solidFill>
                  <a:srgbClr val="000000"/>
                </a:solidFill>
                <a:latin typeface="Open Sans"/>
              </a:rPr>
              <a:t>Λεώνη</a:t>
            </a:r>
            <a:r>
              <a:rPr lang="el-GR" i="1" dirty="0">
                <a:solidFill>
                  <a:srgbClr val="000000"/>
                </a:solidFill>
                <a:latin typeface="Open Sans"/>
              </a:rPr>
              <a:t>, </a:t>
            </a:r>
          </a:p>
          <a:p>
            <a:pPr marL="285750" indent="-285750">
              <a:buFont typeface="Arial" panose="020B0604020202020204" pitchFamily="34" charset="0"/>
              <a:buChar char="•"/>
            </a:pPr>
            <a:r>
              <a:rPr lang="el-GR" i="1" dirty="0">
                <a:solidFill>
                  <a:srgbClr val="000000"/>
                </a:solidFill>
                <a:latin typeface="Open Sans"/>
              </a:rPr>
              <a:t>Θανάσης, Κωνσταντίνα, </a:t>
            </a:r>
          </a:p>
          <a:p>
            <a:pPr marL="285750" indent="-285750">
              <a:buFont typeface="Arial" panose="020B0604020202020204" pitchFamily="34" charset="0"/>
              <a:buChar char="•"/>
            </a:pPr>
            <a:r>
              <a:rPr lang="el-GR" i="1" dirty="0">
                <a:solidFill>
                  <a:srgbClr val="000000"/>
                </a:solidFill>
                <a:latin typeface="Open Sans"/>
              </a:rPr>
              <a:t>Ζήσης, </a:t>
            </a:r>
          </a:p>
          <a:p>
            <a:pPr marL="285750" indent="-285750">
              <a:buFont typeface="Arial" panose="020B0604020202020204" pitchFamily="34" charset="0"/>
              <a:buChar char="•"/>
            </a:pPr>
            <a:r>
              <a:rPr lang="el-GR" i="1" dirty="0">
                <a:solidFill>
                  <a:srgbClr val="000000"/>
                </a:solidFill>
                <a:latin typeface="Open Sans"/>
              </a:rPr>
              <a:t>Γιάννης, </a:t>
            </a:r>
          </a:p>
          <a:p>
            <a:pPr marL="285750" indent="-285750">
              <a:buFont typeface="Arial" panose="020B0604020202020204" pitchFamily="34" charset="0"/>
              <a:buChar char="•"/>
            </a:pPr>
            <a:r>
              <a:rPr lang="el-GR" i="1" dirty="0">
                <a:solidFill>
                  <a:srgbClr val="000000"/>
                </a:solidFill>
                <a:latin typeface="Open Sans"/>
              </a:rPr>
              <a:t>Φραντς</a:t>
            </a:r>
            <a:endParaRPr lang="el-GR" dirty="0"/>
          </a:p>
        </p:txBody>
      </p:sp>
      <p:sp>
        <p:nvSpPr>
          <p:cNvPr id="4" name="TextBox 3">
            <a:extLst>
              <a:ext uri="{FF2B5EF4-FFF2-40B4-BE49-F238E27FC236}">
                <a16:creationId xmlns:a16="http://schemas.microsoft.com/office/drawing/2014/main" id="{AEF63F75-1080-4533-B35D-9BFF305C1A67}"/>
              </a:ext>
            </a:extLst>
          </p:cNvPr>
          <p:cNvSpPr txBox="1"/>
          <p:nvPr/>
        </p:nvSpPr>
        <p:spPr>
          <a:xfrm>
            <a:off x="3635896" y="1916832"/>
            <a:ext cx="4979248" cy="4247317"/>
          </a:xfrm>
          <a:prstGeom prst="rect">
            <a:avLst/>
          </a:prstGeom>
          <a:noFill/>
        </p:spPr>
        <p:txBody>
          <a:bodyPr wrap="none" rtlCol="0">
            <a:spAutoFit/>
          </a:bodyPr>
          <a:lstStyle/>
          <a:p>
            <a:r>
              <a:rPr lang="el-GR" dirty="0"/>
              <a:t>Μινώταυρος – τ</a:t>
            </a:r>
            <a:r>
              <a:rPr lang="el-GR" dirty="0">
                <a:solidFill>
                  <a:srgbClr val="FF0000"/>
                </a:solidFill>
              </a:rPr>
              <a:t>ο τέρας, το κακό</a:t>
            </a:r>
          </a:p>
          <a:p>
            <a:r>
              <a:rPr lang="el-GR" dirty="0"/>
              <a:t>Θησέας -</a:t>
            </a:r>
            <a:r>
              <a:rPr lang="el-GR" dirty="0">
                <a:solidFill>
                  <a:srgbClr val="FF0000"/>
                </a:solidFill>
              </a:rPr>
              <a:t>ήρωας</a:t>
            </a:r>
          </a:p>
          <a:p>
            <a:r>
              <a:rPr lang="el-GR" dirty="0"/>
              <a:t>αδιέξοδο (</a:t>
            </a:r>
            <a:r>
              <a:rPr lang="el-GR" dirty="0">
                <a:solidFill>
                  <a:srgbClr val="FF0000"/>
                </a:solidFill>
              </a:rPr>
              <a:t>μπέρδεμα</a:t>
            </a:r>
            <a:r>
              <a:rPr lang="el-GR" dirty="0"/>
              <a:t>)</a:t>
            </a:r>
          </a:p>
          <a:p>
            <a:r>
              <a:rPr lang="el-GR" dirty="0"/>
              <a:t>Κρήτη (Κνωσός)</a:t>
            </a:r>
          </a:p>
          <a:p>
            <a:r>
              <a:rPr lang="el-GR" dirty="0"/>
              <a:t>Μίτος Αριάδνη –(</a:t>
            </a:r>
            <a:r>
              <a:rPr lang="el-GR" dirty="0">
                <a:solidFill>
                  <a:srgbClr val="FF0000"/>
                </a:solidFill>
              </a:rPr>
              <a:t>η βοηθός)</a:t>
            </a:r>
          </a:p>
          <a:p>
            <a:r>
              <a:rPr lang="el-GR" dirty="0"/>
              <a:t>Παγίδα 7 αγόρια+7 κορίτσια από </a:t>
            </a:r>
            <a:r>
              <a:rPr lang="el-GR"/>
              <a:t>Αθήνα- (</a:t>
            </a:r>
            <a:r>
              <a:rPr lang="el-GR">
                <a:solidFill>
                  <a:srgbClr val="FF0000"/>
                </a:solidFill>
              </a:rPr>
              <a:t>θύματα)</a:t>
            </a:r>
            <a:endParaRPr lang="el-GR" dirty="0">
              <a:solidFill>
                <a:srgbClr val="FF0000"/>
              </a:solidFill>
            </a:endParaRPr>
          </a:p>
          <a:p>
            <a:r>
              <a:rPr lang="el-GR" dirty="0"/>
              <a:t>Ανάκτορο (τείχος)</a:t>
            </a:r>
          </a:p>
          <a:p>
            <a:r>
              <a:rPr lang="el-GR" dirty="0"/>
              <a:t>Μίνωας (</a:t>
            </a:r>
            <a:r>
              <a:rPr lang="el-GR" dirty="0">
                <a:solidFill>
                  <a:srgbClr val="FF0000"/>
                </a:solidFill>
              </a:rPr>
              <a:t>βασιλιάς</a:t>
            </a:r>
            <a:r>
              <a:rPr lang="el-GR" dirty="0"/>
              <a:t>)</a:t>
            </a:r>
          </a:p>
          <a:p>
            <a:r>
              <a:rPr lang="el-GR" dirty="0"/>
              <a:t>Πασιφάη (</a:t>
            </a:r>
            <a:r>
              <a:rPr lang="el-GR" dirty="0">
                <a:solidFill>
                  <a:srgbClr val="FF0000"/>
                </a:solidFill>
              </a:rPr>
              <a:t>η εύπιστη</a:t>
            </a:r>
            <a:r>
              <a:rPr lang="el-GR" dirty="0"/>
              <a:t>)</a:t>
            </a:r>
          </a:p>
          <a:p>
            <a:r>
              <a:rPr lang="el-GR" dirty="0"/>
              <a:t>Αιγέας (</a:t>
            </a:r>
            <a:r>
              <a:rPr lang="el-GR" dirty="0">
                <a:solidFill>
                  <a:srgbClr val="FF0000"/>
                </a:solidFill>
              </a:rPr>
              <a:t>πατέρας</a:t>
            </a:r>
            <a:r>
              <a:rPr lang="el-GR" dirty="0"/>
              <a:t>)</a:t>
            </a:r>
          </a:p>
          <a:p>
            <a:r>
              <a:rPr lang="el-GR" dirty="0"/>
              <a:t>Δαίδαλος (</a:t>
            </a:r>
            <a:r>
              <a:rPr lang="el-GR" dirty="0">
                <a:solidFill>
                  <a:srgbClr val="FF0000"/>
                </a:solidFill>
              </a:rPr>
              <a:t>εφευρέτης</a:t>
            </a:r>
            <a:r>
              <a:rPr lang="el-GR" dirty="0"/>
              <a:t>)</a:t>
            </a:r>
          </a:p>
          <a:p>
            <a:r>
              <a:rPr lang="el-GR" dirty="0"/>
              <a:t>Ίκαρος (</a:t>
            </a:r>
            <a:r>
              <a:rPr lang="el-GR" dirty="0">
                <a:solidFill>
                  <a:srgbClr val="FF0000"/>
                </a:solidFill>
              </a:rPr>
              <a:t>ο ριψοκίνδυνος νέος</a:t>
            </a:r>
            <a:r>
              <a:rPr lang="el-GR" dirty="0"/>
              <a:t>)</a:t>
            </a:r>
          </a:p>
          <a:p>
            <a:endParaRPr lang="el-GR" dirty="0"/>
          </a:p>
          <a:p>
            <a:endParaRPr lang="el-GR" dirty="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t1.gstatic.com/images?q=tbn:ANd9GcTnE76BAG_BHLkgK-LPFROQsgWS55FWaH2vLxEJp8lm2MW34EKh"/>
          <p:cNvPicPr>
            <a:picLocks noChangeAspect="1" noChangeArrowheads="1"/>
          </p:cNvPicPr>
          <p:nvPr/>
        </p:nvPicPr>
        <p:blipFill>
          <a:blip r:embed="rId2" cstate="print"/>
          <a:srcRect/>
          <a:stretch>
            <a:fillRect/>
          </a:stretch>
        </p:blipFill>
        <p:spPr bwMode="auto">
          <a:xfrm>
            <a:off x="4716016" y="908720"/>
            <a:ext cx="1524000" cy="1524001"/>
          </a:xfrm>
          <a:prstGeom prst="rect">
            <a:avLst/>
          </a:prstGeom>
          <a:noFill/>
        </p:spPr>
      </p:pic>
      <p:sp>
        <p:nvSpPr>
          <p:cNvPr id="20486" name="AutoShape 6" descr="data:image/jpg;base64,/9j/4AAQSkZJRgABAQAAAQABAAD/2wCEAAkGBhQSEBUUExQVFBQWFxgYGBgYGBcXFxUYFxUXFxgXFRgaHCYfFxojGRQUHy8gJCcpLCwsFR4xNTAqNSYrLCkBCQoKDgwOGg8PGiwkHyQsLCksLCwsLCwsLCwsLCwsKSwpLCkpKSwsLCwsLCksLCwsKSwpLCwsLCwsLCwsLCksLP/AABEIALcBFAMBIgACEQEDEQH/xAAcAAABBQEBAQAAAAAAAAAAAAAFAAIDBAYBBwj/xABAEAABAwIDBAgEBAQGAgMBAAABAAIRAyEEEjEFQVFhBhMicYGRobEywdHwBxRy4SNCUmIVM4KSovEkskOTwhb/xAAZAQADAQEBAAAAAAAAAAAAAAAAAQIDBAX/xAArEQACAgICAgECBQUBAAAAAAAAAQIRAyESMUFREwQiMnGhweFhgZGx8DP/2gAMAwEAAhEDEQA/ALnSXpDtDE0XUnMDKeaS5gIFpim8ybTC0H4Y1XUqVUVX5myMvKJzAcpIhTYraAyEW7Vri19bKfoviWdqQ1jWNdNgAMpknhzXNyrIk2dbivibS8mnO0p+FpPp96LMdIOnVXD1+rFKmYDZBdBuJsZA0jjqsN0+/FrM5lPA1HNAdmfVALS4g2a2b5d5424XEfncfi2065p0cQ1x/nIl3VuDYeMwAPIEWutZSdGOOMW9nudHaJdTD5EOAIgA6jSZVHEdLqVPECg57RUIECDv+GToCeZ91H0W6QDFYVtVzRTfLqb6c3Y9hhzRxEQRycEA2/sIVcYwuzS/KSGk5RlcBMwB8LQSESm0rQQxqTpm3/MP4R996ccURGs/pMaxqq2IxTGjtVG5jo2RmOug13HyVZ+0xoRHfE+CbnStkcUXTtUTEX790211PLml/imvZNuY/wCkOOKE2cYkcLDyU7KjAd1pJJvpvvxChZovyLiTf4o4mzZHLXf8wuGvVM6AA/c+nBDtudKKOGomtUcSzg0ZiSdIHO19Lruy9v8A5qk11Gm4BwmHQC39UT3qlNS6Y+JZxryWmSpMCwFjZIFlXxNDIw5jLjqfDhMcPJQUMU4NbDQYnUz3ADd+yG9leAtiaGWL6+Co1MaAbNeRxgxP0UApF4zuc46fFbfYW3TGnzVh7mhsGwniQPRMRUGMc4wDc8AbC9z4qzhqEEFwJdFtYaAePG66xzGi3fZPc8mIsJE/PuKYDjV7WTtXFyN27XilWIg/FpHIqOrVaDOcSAbAnxtodFXNaSe0HA33WvECO5KwstUqlov9n1TjpN7ckPr1CC3+INbASC21z33UdSvN3Eu3XcAIm02lKxci5V6yQAGtBOpgGN2vESVFU0E1d94jTj7KoSTECN0zYRuJJXA2DqNY1+u7mkS5Ej3n+sk30mL/AGF0OeNXkzF40UX5oQ5pF5iQRETy42XGY0iGy462jXnFgDCLFyLFLGVJyk0y46ag2N5twU9ao0EEuIItG48AeSo06JYHVGSbwc5gNB4cz9VOMQOvzONskT2jrf7smUmOxWK4GRB3HXiDpEcVC0w0ZTDo1ndPDmm4l0knSdx/6+auYanBaQ5tgJndpaOKnyV4KtbBdtxzEwJdpDZ3d906r8AFrjUgCIOpjQqvtLa/VuI6wAuueDp7gN5CAO2tXcKrqbW1HMEtBlzXFouMoIJJ3d29YzzU6QRjydIM47bPVBogngWgkkxNzG+Qn/4u4NcWNl7supgA6WJQPFbQNOsGPY4vdDjlmBmZJDANAL2JJt4oU3E1DtGlTmGPc1+UXH9x5fAbcly88kp1YnrR6EWpJ7Ul6dDsxYYQ2xzZT5xrYm06woKOOqObWp0swzseAQz4ZBzEyQD2ZsvPMZ0yxNOrUpFwlr3NvJIAcYuCAe9aP8PNr1cViSys85QwuscrtzdeF1zTjN1L9/4OmOWKi4vf/fmY6k7By5j+sEWbUaZBjfkPHWPVbbZHSTDswTaTa1NxpB8HKKby10HKWyJMtbcXOUFFunuxzh8MKuHY5zs4DgQ1zWth0udaYkNE/wBwXmtXpHiAe1Tpf/U1VHnJWv8Af8E84Lv/AFX7np/4bbRLsLUxFV0NIYy4HaqgkSDybYjeMv8AStlQ6QUi272hw3HVecdHcTTOzm18TU6kOqlkAQx2paQ0AkRldfS602A2RQxLBkr9a0aAVGvjw1CaWRdJUVeN93ZtcG5tWg57TO8EW+GMwEjiIQvaD2Pb/KIP8x56cjfXkqLKDGMbTDsWxokCKg6sWnSLSSbc1UxGE6xsDE1p0hxDgY8Fnmm6oycVZbqinkBzEhkkQRmOUyQTv/ZTuxbG9ouzZd9rybNI04HwQDBOLaTcwpv7T29ttyRB1Hf7KGvjSQG/l2nPcZHVRmy3Fi4hYLHe7Jlp0LpdtXD0A12IBex4LWtDQ5gGtxI4i14yrT7Jx7Op6tkAiZix7+dh7rzX8R8L/wCMx3VBrc7DmDydabhlIIsforX4adJ3VHFuZmdrQ14cCesaCAHCO8A+HFbxjxipJ/mNStOJ6P1sg9kCQSDeY+k+yrjFupgnkQD4iBHgrNVpaXBxvuj4Y3ZRNhBFlnRtHJXeHSWk7rj4bSjK7SaI6RqPzp+E2kQI1jhy1UERmaZvu8ZuTqqdLLUc1znEC4Ai7gIP1CJbJqsrgmJ194hGPJbpiasrl+sDU8/I3VilhbdqTugHirhwQ3Et3XEqviqZpgdoX3i/fvXQTVDTTAsQTpoR6rlUt3Azz3KJ2JuABOmoMeG5drNh0moSTuIgC86/shdjRHWw7HRmJnkNJ5zrp5rjabA2MpadxgXnddT4OgHsqE6gWbPjJ+iHOxpa2czLEDL2mkkkidDwKTlQUErlpe4TmGUg2Igi9t5gc0Ip7Yc+r1R6sBxOQRvaLgOBMxBvbmbqltXpH1TMzwA3KXTmzGNdDGk2+a842BtJzsVSczENuScjhULsrjmc0ENLQTE6jQLGTbVm2KKd2evvqNm4gzG+DPO/FChjcuJyg56bjlsDDbAgOMm+YFu4SRKoVdqzmcCTEjmSbta0b7ncNy8+wPSPFGsyk2ocgfpA+ESSNJNp8YUXKS/IvHBLvzo9lNWplyiA1sf2tudeZQDbXSV9J7GN1AJJIByibAm+UWOsKbH7ZfRwr3g6NEDdMSSeQFz3LyDB1318WcpzPqPDbH4i8gX5SdVqp8lon4eD+49yNRz2MfByvALTaHAgGQZ3yrJa41GtyvGYkCR2bHXkIi/JAOh73/k6DH3yF7R/pebeAi61LK9QtHZLeP2B3+au0ZONaMxtToK+rjDievJgQ2lwhsdkkxc3gga6rvR2llLoAbBuHmLxfQFH8TTzMcJ3HQ3mFl6myX0nZaZcB2DEkmSSd41OUiNFGWCtM3x0/wAwP0p2jUFeq1h0qO0MyYAAbabEHzVvons+o7EUqlVo/h03AH+YSIAdzh58kHrNq4XEudWGdziYE6vJsbb5zW+q2XRfaDa2ctaW5Q0EbpdJt5LPjWVUteznbcns0TRZJIlJdozxbaGx6VR4qPoOzOgGHlujQ2TfkJOpVrY+G/LVBUo0C13wz1hMA62J7lt39E5IHWSJEnLu81Zq9E2RZ7ifCP3Xncpe/wBTtqPr9DL4vpRWqMq06rW5erMixzARYECW7roBi9mMbE0M0tLhD37tbeqMYvDllYhzS0ljxcROmk6p/wCZB7X9sfVTza8/qyuC9A3FUW/l6dJ1Nppk52tLiBJmZdroTad6n2PRbReatKmKbg0AGSTDnQRfTQKDHYoBrGm+VvuRb0C1mw8a00abixjpaM0taSYtr+oHVXcmu3/lktL0UqvSHESAXt0k9kd3BVqnSKsZDarSR/a36cVs8LWol3apMbzytvfSYUwxlET2Q3wFwdDy3qGv6h/YCbNx80mO7Dibxac3wki2tjpwVypthubSnItJgn3shWPxkVzBOQuEC0XaJIm8SPVFaWDaWgxqE1Nvpg4Lyjr9otMz1UE8G3i4Pmu0tphujqQnWA3zMG6kZg2wLLn5UcFXKXsXFehlfaIf8T2ffio24lg/+QRylWThhwXDhxGiTkxqKGM2my/b9HfRdO1gB2T/AMT9FI2iJPgndQOSVtBSInbaPE/7D9FHU2tM6n/SQrDqYsmOphDm/YKKBz9tAOAhw42crDdtN/qHiHBQVqQL/BS0aIUqTsbiqJv8Uaf5h4Pj3SYW2if9wdvneFGzCtIFknbOb/SFtbM3FPso7U6PUq8ipmIIjhFuXtpxlC8D+H+HpVWvDnuLTMOykHkRl0R//DRNpHcSEwYQ7nuHifmltdDilHoj2rScaTxTjrC3K22XhvDeErFbG6J4ijXa8029l2ucWBBBjwJW5FGpPxnxAPyTyanFp7x9CqUmlQmldgDpLsV+KpGgyo2nZslxLhEiWiN9mrzhmExGHqdllQOpu7Lmsdq02cDHKV7IKj/6WnzCd1zt9MeB/ZEZcVVBNcnYB6L9NXP/AM2jUbUdULpDKmXM+C4mGw0F0nxWpxG2KhBbBIdqZVcY4/0u9D805uOG8O8pSb2Feyv+Zd1Ty8OaYOmvCR7qtgNrPY9rtbCC74o0F9xEu80RGLZxjvafmE2WE/EzxhU5WJJIr1gx5dkmm+c2cjrC078rTp96K90bwgY2oc4qF9SXENygOAAcIBMGZJ5kpjWNMxlvw/YohsrBinTDRpLj/ucT81pjtvbM5qKWkXCkpqNGRPNJdNGNlJrou5w8vRShwhC+ucR8V+NgpMNUMkOcSeAA9SNF53Z20XXlpEOAcOcR3QgGL6O0XmBTDP05iB3tkIi6oXG7S2Da4MjjyT20qTG6A8z9Sk9jWgAeiWHPxOnuZ9XFXdn7Go0m5WmoRM6MaB3ADT6qLFYJpcYc7KdxcbeuigdsxpdxGtzvU2Oi5jXNaW5ZuTYkHQSo8Q0hpdO4W7p+qCO2Y4YvNTENyjQtiZMyNeCP4tx6kg65SfEJMaM/tFxzMNt0HgZ9e7mjuwMU99I5yJBgZRFvFDqbwG3bmkWHjfy18EX2XQDWWsHXg7u4pRHIvsHPck9p5qJ1QgCD7JrqxjX2WmiKJo70nNChLtLqWmLKRnbWSfVAXZG+AmE3mRCAHF6jd4qRz1E951CGgKdUHNoUsx+wnVHGUqYA4qa2V4JcwsnByjzAj6rpNrAHuWiM2OGupXcxjUeSXVi4JPmu9XbX0VokZ1JJ1BTnOjUJzWEcFDVcTFrJgTrhKaDvv5J2ccUAIMBH3xTm0wAul1k8NHBOhDW0BGijqYYSLfcKzk+5XDSvMpiIfyTSNAiOGbDQOACpVHkA8mk+SkY5/X5b9WGjdqQN3mPJaw0yJK0HMIIaElDVxOSByCS6OSRjxbBbdmX3QpxgLRuVShUIBgnXjyT6mIMa+q4WqOtNssjA31UOJwFN8ZiLbp94UDat9ymZdSM47Z1IiBLY0y2Q/aGByMs6QLaQb75komTCp7Vrfwj4e+9KUVQ03ZmsU/JUEmC4WvqQrQxM07GSRHMoftqnLJOgIP3zXdhYqgxubrBmk6mTFt2o/ZZKJpYXwOHMfCRaIdAn9vqrtCmQIIaI0gk/IQhz+kNP+XM6OAI94SobZc50CnA4l1/ID5quLRPIJNbc6eqmfSCiY+eHunZkuSCmJtMWtb2UhgcFGXpok7kch8SQ1W+NtF01hwTH1A0dpwb3kD3QbbHSRlCmXiKuUElrSJgX10T+59InS7YXJPmmP715rjPxcqG1Og0c3vLvQAe6Gu/EDFVNaop8msaPUglWsM5EvLBHqTyZ1T2VeQXl2I6b1i0RWDSN4a0//m6WH/FDEM+JlOoO4sPoY9EPBkWxfNBnqTjyXabgNwWIwX4qUnWqUajT/aWvHyPoths3alOuwOYZBEwYDv8AbqFNSXaKuL6ZYdETonamM0pOpckg3mly9jolbmHA+N1wOItHkm53DgUutMiR5FaKSJpkgqcdOafmBUX5gcfMLuYHgqJH06Yi41TuqG4kKMtFu+LKRjeaoR3KRvXQXTu9kpM6gpNnWNyAOinnOUixEeG9E6NEkjmbDgqGC+I8gtBszD3Dj4LfGtWYzfgB7ZxIbWLSbgAek/NJD9ssL673A6k+5XVzym7ZvGKonbSA0TuqTWvUs2CqYojerCewriUrMs6So8XTDqZaRbf5qRDek+JdSwdeoww9lMkWmCORsirCytVwbXWLRG63sg3+BhkwdZ3bivOMb0ixdS5r1Y4NJYPJsK3g+lVXIGuqvMf3H31VRxMzeVHodPAsaJc4+JgKTEbZosZ2SwkDSQSeVp9VgG48OF3SfM+qo4yq7UOdHDT2VvF7Yvk9GlxH4pOBIp4cWtL3z6NA90LxP4iYx3w9XT/Syf8A2JQ+jgQRMDcbnimlt8sRdNYY+iXll7FX29jKvxV6pncHFgP+2AubM226k6WufO8Em/eZuFMGwItPHem7NzC2ZwudCeKt8YLoUYym9MJs6S5gSQ8/pgAeMEoBtHEGo4kl0H+UuJA80b2jIpiXONxqTz3aIG8XTTUlaFOLg+LB/V3Ks4Fva/6PuonfEVa2aO2lLSseJJzSZNjmQ22UdzWj1AQJ4sFotr/As9U0CUG2tl/URUZUiSh8loW1MtPMZhpuRExmLbT+pnks/ReBrwHsUWxeKaaDg1wM7u91M/I+SCF0GMN0qLB/DxNQf2uzD07QVyt+IFbIR1jA7c7I2faD5IJhcIHMbmaxxgatvpxbBPiVS2pQa0WYwTvAdP8AycUJwZcsWSKvwaHDfiniGmHMp1AN8OYfQkeiNYP8VaLv8ylUZzGV4+R9F5kF0aKXiiyVkkj2XCdNsHVIDawDjo1zXNPqIJRwjkvAMLiDTeHtiRpPdHzWu2H0xrWHWZTwLzB8HSFHwrwX8vs9QFuKfTqHWVjqfS2u34mse3jHzYVcw/TikfiYQeRB94hHwzXQ/kiakVU9lTisKz8SqLXZalKoy5gjK8ROuoKM4Lpxg6mldoPB8sP/ACACh849or7X0a7ZVLMTG8geq005Wk7mt9hKD9Gw11Jr2kODySCCCCBaxHMIhtWploVDxEeZj5rri6hZzS3KjH1YlJQVql9Ulyc0dXEkpOi0+sx81dZoqFLDgGQAJ1VynoqvRJJK7KZK7nU2VQ8qjt6nmwlccaT/AP0KtByix4mjUHFjx/xKLCjxnqQD3qnSpxUcAGkT/M1rtRO/vRgUDExAPkotm9jGsJAMPpmDcHTVdM9IwxpOQVwfRvFVGTTouymNGNptPOYEqXFfh/jS0HqfDOy3m5ek4Xb7XxIIPI6ogMYDu81mpujSePfVHjOM2RXwzR1tN1PQSRYngHCxQ9wm8r1rpq/Ngawj+k+VRq8sYwBbRlaMJRplciXTy9U3Zze0f1H3VipUAUOzRcniSfVZ5Xo3+mX3Fraw7A/V8igFaZlH9p0XODQ1pN9262/ghNbBBvx1Gt5N7bvS3qljklEX1CbmwYW3Pgr2ym9pMe+mLNBPNx9gFJsn4inN/aLCvvRNtkdlZ+q1HttaAc0J6pPF+EPqf/QrwkpzQTHUVTRimajAt7A7h7IXtv8AlHNGcL8I7kF207tgLmx9nq/UaxAvKlCeEoXTZ5VEcqbCCXgESCdJhNyqxs5n8Rvj7FJulZUI3JIKs2f/AE1KjORbm9Wm/kq2NYWNnrcx/S4epRgaILtp+g5pQytnTm+njBWDje9yU1jUlLh6Re4NGriGjvJge6o5T6a6CYLqtnYRnCgxx739s+pKD/i5t1+GwLOqdle+sBoD2Q1zjY8w1bLDUAxoaNGta0dzRC8o/HfGdrC0uDXvP+otaP8A1crfRK7BfRzH18VRNR9Sm05i0WiQALxm4k+S6puh+xs2EYT9zB+aS56x+je5+zVtNlPRuPFUKWLa46EDvvCLYfIR2fGdfJZGhGAn5CVZbSCdlRQ7K4pFPGHG+6nDV2EUKyBmBYG5QxuWIjKIjhGiz21OgFBz+upzTe2DAuw5bxlOngfBaoLj22PcUAnTMdsx1x36cLo8axa1zrmBMcUA2CZf3I9UJzCBrAngOKI9HTl/FRR6XVP/AAakawwc/wDMYvNHYZwEu7I52Xp23MFVdg3U6UuqQ3fBMOBNydYleUY9tRjnNqAse3UO+LXn3rVN+DjmlYyvGlz6DzKl2fv7z7ocahJ3lXMHVDRBsVM02XhklLZY2tUhrfH5IJVEmACTy+i2Oydm08STmBIZEXI17u5abBbJZTEMaG9w+epUqfFUGSPOVro87wPQ6u+7gKY/u+L/AG/WFb//AJSvRP8AD7YjdrPcV6M2im1S0anw19EvkbEoJdHnZ6NV6vxjJGk7/AFD8V0dqs1bI4i/pqvSRimFxabEGCOHeNQrT9ikj4fO3uqWRoThe2ePOoRrZM6lepY7owXDtU5HdPqsvtLo6GAuEiL8RZX8q8kfGypQ0QTatOangjFKqI1CHYhsuJUYlTOv6mScEkwSaJCbKImkmGiuizz6Kcq5sofxO4FRuwoVvZVGHE8vmon+FmuFXkQZ3IBtQy/wWgp0XPsxrnGCYaCTA1MBZ3E03OqloBLiQAIMk6AAa6qMZ2fVPVFXKtN0A2G/EY+hlYXMZVpvqHc1rXA38tFpei/4XiG1MWTuIpC26YqO48h5r1HYmCZTeBTY1jQCYa0NA8B3rZM4GtB5m/mfn+yy/SToBQx+IdUrF0tY2m2HfDEukAb5dvnTRaqmLBOFITMCeO9aGdmZ2X0J6mk2mKkhuhjUbpvrCS1KSz+KJfySR5pUw7aYJA71TGODofTdI3Eex+itbQ2gC0tDbcSfosliM1J+amYvcbj3jxK5kmdNo3GC24DZ9uf1H0RRlYHQhYGntM2MWMSDcffqitDH5h2dR/Kdf9J3+hSTG15NcEkIwO1MzbkSNzrev1CIU6jiLty+IKZJYlNdUCrNe4G9/AhcDswtEIoDJdH6h654t2ZFpn6cFoqxdYtG/eY+SoYLZTqVR5ykhxmR9yirJ/pPkrpFObe2TMfF1X2rsShigBWp5o0MkOF5jMLxbRTmnIM2EQkK+5oJjfoPNFMi0CD0NpNEUgGjhA9TF/FVqnQOg8iWFru8wfEI91p1JnkLD90+jUOYTYIWPYuQEw+wm0Ja1uUb/wByV19drR7k2A8UYr4lpfAMmPY/uFWxuy6Vf/MY1xBkHeDyWElUtmq2tAJm0OtdkpkOtuIaNf6zbyzK7g+jr3Amq4Af00yZP6n6n/TCZithikC5h+q5g9quab2Hp+yq14FT8hPB7KpUf8qkxp5NAd4mJKlFYQS7X1+9VPhsexzQXTffYxfkrD6AeJBkbryrRLBn+IloJFxw+hU+IwFOq2KlOcwvIh11Zp7PAMwJG+FOCO8or2DZh8T+GVOZY98cLe5CZU6HZWhppyAP1eZC3hTHGOATbZNI8sxnQ5v8stPmPW/qgmL6OVGbsw5fQr2itRzfEGuH35IZi9hscJb2T4kI5NBxR4vUoEGCCDwNloOjHQ6tiWPezK1oIALpAed4aQDpvW7w/ROm+TVEwbCxBHPetJhcO1rQxgDWtEACwAG4KvxLYl9jtArYWwaeFZlF3kDM86u7uDZ3K1jNm06pY6pSY5zDLHFoJaRwO5EGYQvsBPf9U84B9IzlBi/FviqSoTlb2KjhzkaS2GzEgXjuRqnQa1nZGvme9QYXarSO1DT6fsrjnAxBn7laRoyk2daE9NanKyDkJLqSAPOmbIbvk+yZiNmNIiESq1mt1I+aG4vakfC3xP0XFs7AFjtlFl26bx9Fm8LjnNqOY64mx3i514haTaWIfUbFyeA+gWbqMiuTzHhoboat7Ki6RpMNtGYzX5jUeO/uPoiNDaT2tIBlnEH/AKLD9iVnTQMyNfQ96fh8YQbGHcOPcd45I2g0zXYTa8gE9oHjr4HQ+MK8MlTQ5XeTv3WbwG0WaOAbu/t8tytzBseY+o/ZWqfRDTXYcl7dYePI/QrjqruIb6lV6dUlok7k01d0EeUnw3K1EhsmtPE8TdcfVuZ8Pp98VUfiTxj78vdVqmJtPr+/0T0KmXauL3BVjWLjA7R4CI8ZQGttB5r02aNLhNokSLcYTdrZ2VyWRECAd1t3C6znkpaNIQs1eHwsHM49qIgaASD4mylJPFZnA9JyID4B5/JyP4fHMeNwPBckm5bN0qG7RJNMweB743IUDa6I40W1VI0xuN/vciDBjMLMuyktA3HQm8wrVDaDmG4LebbjxGqiaIU4Ei1+S25EUWxt6TBuBa33dXqGKa7Q/VZirQ7Zi2mi62o5uvnvT5E8TWZ06QgGG2q79Q5yCiFLHtdvjvV2mTTRbLUjIHLvUTqnBQVcXxHf+6zk6KjslqYtoBDpbOhi3mu4apMEEDnbj3+KhxEOpieFld2Bso5Q/MQfEG+pBHzlaJ9EvRpMCIYBaY1GhlWVl8dSxNOtNMFzHlo1JymwzTcjuWmYIFzK6IO9HPJVsoY7ZGa7CGnusfopNmYQspgOF5JMcz9FdXAnxV2Lk6oQSLl2VG5odqARbW86EEJklbEVTNnCI5/IpK3lHJJS4lqX9DzcUHGIHmns2WP5kTIXCuWzpoG18OGgxpwifGyA4sU5JDS4nebegWlxVVo7+Sy+2MSGO+Ey4TA9ZKcexMhpuzExpdQ1KWoP3zQ7BY/+I6bXJjVFqTw4zyCpiTspMe4EjUCBO+405q7h9q5WnRzdcp4j1BT61OG+ZVZ2FGeY3fSyh62aJ3pmoo48CmHSGtganjxO89yiqY7s5h2m8dx7gNUE6QYOGgAmJAve3Zt3ItgwPy9Mf2j5rW7ZlVIZ+ZJI9zHoNArdLCyCdTe+ulvqu0cNvi33HzV6iy0RqfBapEWZfajYrUzwI9CFex9AuqG27XxKj6R04LTz+iL0W5pEfzEfNcmXz/Y6IdIzdbDbiPoo2ZqfwmR/Sd3cdy17cG0bpKbW2c13xNssKNLANDHmpLe0CN5GnOdFdJ5yiRw7QIAAG4CygZswEzpy4/RVQrKjanE3UzXhWcRhRvAj1VZmy3m7dOJ3fVVRNkbbuMeqcY0KtVNmkDW+/mqrqR3ifdVQWRPoyusaRz9E+pCexvEypGKnjYMTB4FWcRj25YLI7jeSY4Ks6jPgn08OZmZ011RyCgnSwjXECIG8jhvKPYXDVKQAbFWmBaOy8edneYXNh4MxncIkeiMtbA+yunHC1bOac90QflpiZFwY7r3VhKUlukkYt2chdSSTEJJJR1s2Xs6+/JADiOSSaysCNfDh3pJaGYitjANLqrUxDjvgckkly0dNkDWSYA+gVfaWwW1WRo4aG8dxHD2SSUt0UlZ5xtGr1eIdAgsOV45jhxRTZ+0NCLz7JJLdrRhF7DFev2Z3Qk+pqkkueZ0xLO2zbxb7hXcIf4TOGUDxhJJaR7RD6YZaOz9/fFSTZJJbmJn+kIsiuzDId3+7QkkubJ2zePSLcRobqRoJSSWSKHtw/nxXXMjVJJUIQw86lSCRzSSTEMrOUDmyb3O5JJAFKvgvNUyS3mEkkNDTJ6NaVpthdH57dUSCBlE8d6SSeGKlLYssmlo0rWwIGi6kku04xJJJIASSSSAEmZTeD56JJIA4HHh6pJJJUB//2Q=="/>
          <p:cNvSpPr>
            <a:spLocks noChangeAspect="1" noChangeArrowheads="1"/>
          </p:cNvSpPr>
          <p:nvPr/>
        </p:nvSpPr>
        <p:spPr bwMode="auto">
          <a:xfrm>
            <a:off x="73025"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88" name="Picture 8" descr="Ο αρχαιολογικός χώρος της Κνωσσού Ηρακλείου Κρήτης"/>
          <p:cNvPicPr>
            <a:picLocks noChangeAspect="1" noChangeArrowheads="1"/>
          </p:cNvPicPr>
          <p:nvPr/>
        </p:nvPicPr>
        <p:blipFill>
          <a:blip r:embed="rId3" cstate="print"/>
          <a:srcRect/>
          <a:stretch>
            <a:fillRect/>
          </a:stretch>
        </p:blipFill>
        <p:spPr bwMode="auto">
          <a:xfrm>
            <a:off x="395536" y="764704"/>
            <a:ext cx="3347947" cy="2304256"/>
          </a:xfrm>
          <a:prstGeom prst="rect">
            <a:avLst/>
          </a:prstGeom>
          <a:noFill/>
        </p:spPr>
      </p:pic>
      <p:sp>
        <p:nvSpPr>
          <p:cNvPr id="20490" name="AutoShape 10" descr="data:image/jpg;base64,/9j/4AAQSkZJRgABAQAAAQABAAD/2wCEAAkGBhQSERUUEhQWFRUWFxgaGBUYGRgbHhwaGxgXGBocFxwYHSYeGR8jHRgYHy8gJCcpLCwsGB4xNTAqNSYrLCkBCQoKDgwOGg8PGi0kHyQsLCwsLCwsLCwsLykpKSwsLCwsKSwsKSwsLCwsLCwsLCwsLCwsLCwsLCwpLCwsKSwsLP/AABEIAOUA3AMBIgACEQEDEQH/xAAcAAABBQEBAQAAAAAAAAAAAAAGAgMEBQcBAAj/xABDEAACAQIEAwUGBAQFAwMFAQABAhEAAwQSITEFQVEGEyJhcQcygZGh8EKxwdEUI1LhM2JygvEWktJDorIXJKPC4hX/xAAaAQACAwEBAAAAAAAAAAAAAAAEBQECAwYA/8QAKxEAAgIBBAEDAgcBAQAAAAAAAQIAAxEEEiExQRMiUQVhFCMygZGhsUJx/9oADAMBAAIRAxEAPwCAcJ5T8B9KWuD2qzNn7+/vWvGxoa5n1MzqNsqzgx+1KFjLU42Ki4/FJYTvLphR8ZPQAbn9qkEtxKkAcmINo9BXFtabVQ43t3aUkIjN5yAP1NQ17Z3m1t2kYRJGYkiD+LY0SumtPiYNdWPMJzZ8vlSbyxpBn09OtCn/ANQLqnxWVHl4ganYPtxbY+MG2evvD571J01i84nlurbowiTCjn8vhXTgxUjB3VdQUYMDqCIP5U86/fxoU5B6m0gDCUkYIfvU9EmvdzUbpbErrmDH3NQsXjEtqCxVRpr+3M1O41iRZtO7T4Rt1PL6xWTYvHPcYs5zHz/Tyo3TUm3k9QXUX+kB8w8PHbA/9ZT6E8+W1ScLi1f3HVhvAIPz51mQNOW7hUypIPWjDpF8GCLrGPYmr2sNIilthPKfKBQt2U7YlWFu+dCRlubEHQDNG489xpR+1nnS65WqODGFbrYMiUh4eCIKiOYivHhKc7a/9gq6ax05dfOldzWJuI8zXaJUJw1RoFUeQAFLXAjoB6RVqLHWlLZ5iqeoZOJVjB/LrXEw3361ad1XTh55f81HqSdsqf4D1+/OofEQtpcztA69fIUQ915VWcb7PrfQBp8Oo1InaZ+HPlWlbgsNx4lWBA4gXe7WgMMiyNZzaT0iNqYu9rmBjuh8zVvjvZ2sgWrhBIMd5lGY7iDI9NvOqu/7P8asQobSfCwPw++tNENJHH9xc72zVxarosxUoW+kfKutbrn8xqDIPcVSdruDd5hXyzK+Meq/2Jop7udf2pF9fLrV67CjAiVZQwxPn+9cZ2LMSx3JJJPTUnXoKfW0rDwgBwPdOubqVnY6bfLaKIe1vZxsJf7xFm087cpHiQ9NJj+1DOIt5SCDIOqt+8bEcx/aunrcOAwiWxNpwYh8SxESfmY57A01rWi9i+H4bE2T3ltGuKYYmZM6htDz29RRPb7OYZIK2LYI1BKzroQTP3pQtmtVG2kGbLpSVyDADEB8JYS1LpdJDFCSv8wwVYhtCqKdGBgmJqhvcXYMO6dxl/FJlm5sfXb0A86mdtb4/iriLJVAFGYlojUwTr7xO+w0qpwcoVuFQwVh4WmDzgxBii1AK5x3BGLKxAPUOuyXbPOwtXok6K20noeQPn8OdG4gjase4txc4u7byW1V9E8Ay5tYTwj3YELAJ2onxfay7h7dxFIu93c7vvW1MlTrA0OoYT5c6X6jRljlOIdTqxjDmL9oOJuZRbRPAYJfck/0jkIMabmdNKD7fAbrqXAXLmg6gAHb030gU7xzidy4yl3LSikSeok7abyPhVX/ABTZcpJyiYWdBO8Cjaa9iBYHewd8y3tWEQFcoYlspJSZYAk5SYZQDAkRO5IGlLt8GETEwY0YHlP7+UAnYE0P56k4fFEkKzELOup66nn9gbxWxXMxrs2nqXo4aFAYpoZjYkxEwASefz03oq7N8Yu97btMSyHwwRqIHI76bR8KHb/CXvG3kzB7kBBmkMADzAAgCdtNucxpXDOFLh7KKAGZQFLRqWJ113iTSzVsqrg8mNtOWbxxJJtz/wAGui3Q3xztg9lmQIhZd2ZmC7TAJADGdNY8pqVwPtSLrLbuBVdpjKZBiRHrpypa2nsC7sQsWKTjMuls9d6UbfXfl9inh6dfv7iusNttKFzNsSM1ofev3zpOUr+1SJilwK9mexIxtV026fVI1/4/v60lmHKvZkGKsYawyAXwDDCJkjUyDHkSYPKrZMCpAKbfL5fvVQRTlnEMo8JgEzU5J8zBq89RxZrzGuiPrXc3397VSbTi/f8AauAfrSgvSNK8a9PYkTFYFbiMjgMrCCCPuKyntL2XfCMSBnsMd+Y6An8LdDz59K1/P96U1iMOtxSrKGUiCDsR0ovTapqT9pjZStg5mJcG4g+DvpdXVD8mSYIjqCNuRFa2OIqbPeqZTIXkcxBOvnyoE7X9jmw4L2wXsHUjmnKf7+k1V8E7S91avYdyTauKwV4MoxG8A6qeYnzFNbal1IDpA63NGVbqDeOxJuXXc7sxPzM1x2cLlIIG+oqYvDHtkXMq3UUg5l8aGIaGy6gERIMH0NWXajtEuKVAlqCgGZyDm90DIPEwyLy5+mtMDxgARZ3k55lFgsQbbh13XUaxrsD8yDVjwcpkuC40K8AnfKQZV4nWDIPkT6GsC+Enz8uX5b1eYDsr3uEuYhbyZkE93sYBOaSxGsQQBMzGlSxEhMyvv4diO6I/mW5gDXMp10/q3zCNwTVbFXXBcQGu21u+6hLBgYcBQXyq3OcsAHYnSOcvGDvcz3oYGGF5VAMOdyRHeFSSCrCYUwRU9SuMway1L4dw9rrEKCYEmASYEawOlTcLhrSXGS+ruwLLCEAdFYHWdTMaCBuZqRwjiYweIF22xBWfCZMgjQEqRPntsN9qhm44l0rzgt1LXs7wnE4bE4Y3EYKziN4GbQyPwnnBrVzYkfH8jO1UnB+2WGv28+dUYb22IDDzA5jnImOoq9vNpv0jUbco/tXO6t3ZgWXBj/TooXCnIgTxzsdda6920VfOSSpLI2oIPiUgEAE7jyoY42lzCXJuf4hIZFmdQI7140kx7o05nbXU+95yBHP09dqyjt1xa3iMQGtHMqqFLcmIM6dRrvRmjuss9rDgCYamtUBYdy1wvbHE2wTcuq5GQZe7LZswzQGUgTFFOD7cWChNwNaZSAc2oDf0yN25kRpzoM7P8Kxd9i4t+F9c7gqoERKEQwIGgK61H492WxFgg3VzWxorW9VUTyB2+ME8zWttNDnaeDM0e5Ru7E02xj7dzxW3VxH4TPzjapVnFfH76Vhdi89ts1tiCNiDB/OibhXtDddL6hx/UujfsaFs0BA9nMITVg8NxNVVwa5k+P8AxVPwTj9q+JtuD/l2Yeo5VdgfM0sdGQ4MLBDDiNJbmZ5HrSio6xSwJP6/e4pLqCdSKgHmQY6yzt96+VICa7/Csdw/afF2DlzsQNcrj0661e4X2psqkval40hiF8pBk8utHtoX/wCTmD/iE8zSZ9K7H2KBuH9u8SkPjLAFltc1sAOo18RSZInQzHrOlTeIe0a1bI/k3GRpy3AVysP8p/TQjmBWT6K4HgZkreh8woaK8ANKpOFdtMPiSFVsjnQK+mvQHY1dZo5UO9bKcMMTYEHqeZAQQRPUECCOcg71lftJ4Mljue6tqiN3h8P9UiVPpuJ5HpWrgiZAoa9oIs/wTC8pkuuS4sEq0HUg7iBBHOTziidFaUtA8GDaqvdXmY7wy+VvIQxTxAFhEhSYbfQiCdDp1qz40iJedLZNrXKyMpUSDBKiWKg7xr8oAZwPAFvRkxNkOY8D50OYzAU5SrSYA15yYq34rjVD5XZ7blUYo6pdQMygsCrDNb1LE+9y0rpDEKnEg2+B95bAR1JTMzkHMslgM3hGZVC5ZJB69YYbDMq93/EWQhmStwkaaeIKJJgwNOtTMMUSLiqmZGOW5buXEkjbwEhxOuq9Nt6cxeJYGbtm4CdWzWLLD4eFY251EnqVdo4a1DZrty4NRlAtqD/qOZj/ANq/Wow4h/MLZFK5iwtEtkk+UyfntU+7xNLgKd53andUw6LPPXK0xPnUbF4K2jL4yyvaDhspBzGdIJGkiJ6GdatKR3C8TttmN4MtwkkXUAPvESGQwCByykRtqNk3uCM3is3EvhjpDBXnkDbchp9AQZ0JqHf4Zdtqly5bZVeShYEBgImJ3Go+dJxNsCGXZuR5Ebjz/avfeTk4xLHBYbupNyVYEggyCPUHrr8qdsdsMTb8KXGCA6IdQB0AOw8hUbCY4uFtXySh0RjuhOxU81zbr6ka1AOGbOUjxAxHmDFZ+mCSWm/rNgKnELeIdrLmMtC0hFpzoVBMXNNAGPumZ8JMGRrOlVHZ3hZxGIt2iCFzS/KFHvT02j1ptVSwvi1cjb729aJ/ZrcVmvFjNwhd9yskk9d8tYWEV1EoIUql7VDnn/Jp1hQAABAEADoI2HpSntiJ+/lTNi5A+9ulKv4kAfl9865nBLR3BPtD2Mw105wO6PMroPUg6ep0rNOK4a3buFbVzvFH4ojXn/ztRB277SteumzbP8tTBj8TTr8BsPSqHD4EWoe/ppK2vxMeWb+hepOp5DmOk0tbqg3mJdTarNhR+89wfiDWbqvbYKwO5MCOYbqDtW28FxhvWUuwBnSYBn5HpofPlWIJg7guIAsOxBVeep003E7ieVbhwjCG3ZRDEqo2iM27QByknyoT6kF2j5hOiJ5+JJuCP1NBvF+3Vi1dKe+RuV1E9JoxxtgOjK2xBGmmhBGnnrWFcb4abF97R/CYnqNwdukULoqUtzum2psZANs3bGcKtXf8S2rGMviAOmumo2oQ7QdibOHttiLKnNZUsEJkMR7pbNM5TqR+KI0FaIbYPx/vVV2i4eXw15RzTXlsZqaLnDAAyLUUgnECuE9nziLgGdu7TIwfNJIZSZtkCVLQQ9tt8waZijLC9nsPbEJYtid/CDJ852+Ec6g9jMB3dgKI0dpjzIPy2q/e2Qwjar6uxt+3xK0VqFz5g1xrsZh7ynKgtvydABrykDQ1X8G4pdtXBhsV70eC4T7w5Anr0PzowuWfl5UIdvQLdoXIGZX8J58zp9KwRi/sbmbkbeRCm15c6GvaFeC4ZHuWxcVLqEox0IgiCQZEjmNpogwjZkVuqqfmAaEPaPxSy2DZQ2ZjdCiDsVUOZ+DfWo0qN6wx4MrewFZzM1TDd6HuSq6k5RoBzgDkOQqy7H8Vs2bznEIHV1y+M+GJDGQVYyYgEbEih+COoml4fDl2yzFdIR3mIQc4AHMt+JcVt3UvW7QKWu8F22hjQxlcactoHQVX2cKwTvFYiNdCQdNOVR79k22jevG60ZZMHWK8BxxIGATvEKeCcNxeMtu63EuZZOS5luE5coPhgtsRBjWNNRVdjLpuql4KoNnKjKqwuUGUMefiB8wOtOdmcJiMQy4a0zKhcOxGmWAULkjX3SRE6zWt8N7K2LWGOHjMjA5yRqxOmY+Y5AbULfqlpODCadKbBnqZX2quqBvJvBLqgfhBzGX55zPnoByy0OZ/Blj8Uz8Ij8vlVxxLhV04i6rad20M5GVVA8KzyEgCBz2E0+Et2/5w9234bIPvXLv9bD+lfejyRd5olTxMHQ5Mrcbb/m27ZEG2FRttwSW26FiPhToAthrje8xJUHz1pxmtWJUjvLpEux2UmDkUddfE58wBuTU3brXGk6k1JGePE8jBBnz4nLtxnaTqT0qzwAfD/wA5SVdT4Y/I+o5V5MOLCZmgseVQbmIa6wG3Qch971X9XA6mmPS9zfq/yalY7c2Dh1us+Vog2x72YROUdDvPKYNDXE/aO7yLSZdIDMSTz16UH4u+CQF91RA8+pPmTTOasE0dSnOJo+tsYYjxuENmBIYHcbzTuGukGV9+dDuQeo867w3BNeupaXdyAPjzNat2Z7BWsOwdz3jjYkQAfIdfOrX3pSOZFNDWnIjPYfsibP8APva3m1AOuUHeT/UeZ5UaizXUED79KdzaaVz11rWtuMeIgrGBGTZPWhXtD2QXEXc5yg5QPkTH0IotuCR+dRL14A6kfOvVsyfpnmwe5aJd6SI/anTqCCNNj6Goq3RTlq6Zg6jkflvVVOJRhBjhGO/hcUcPcOlz3WO3PKZ8x4fIiixn61W8b4LaxSZbg1GqsNGU9VP6bH8hnFcXxmAAW4ExCfgutcW20Dk2Y6xtOvrRbt+J5H6viYKPT76hcz8jz+HyrMe2XG1xV/u1IGHsGbjjnyIHUn3VHMmdgaVxrtBisQP5j93baP5dhe8fUSAxBgZvNvnFT+Ddlz3QV0OHtzmKlg7Mdi1xcuTkBlIMAtBE6700LR77DM7LGs9qCQ17enF/yRayq0AWxJmNFAcaqQI3EabrUHjvBVwdu0LpBV7juLRElZRBJI3jTTr13onsY/h2AnJlU8wJdz5SNQKHOP8AaSzi7o8aZAABaugqfMknwr5EODtW1bFm9i4WUfCr7jkyuxXaLCNgza7od4pAXKup8LEOXYGAHY/yxA10oNFwgyNDRPj+B2iEyq9osJzGXQg7FdAwHL8c/nVXuA3DPdhXjcIZI5e6Yb6UfWVxxF1iv2f6nMLwTEX7b31ts6WwSz8hGWQJ3IDAwJ0161ZdluzxxKu1t17+2yxab8SHQspPNSRp0pWA4newdrIhyXLnkwZZIMwd5gCCI0XSRI0jsF2XGFs5ri/zrkF9JyjcJ5dT/asNTqBUhP8AE30+nLOMy07O8BXDW8ogsZLuB7x+OsD61a5dKau4sLAJj1/v+dRb3aXDr7162I6sPyrnT6lh3YjsEKMTN+33DGOMebirb0fxOBBKwSEnMx8IGgJ2FRuDdkWv3YRi1u2CSXAEMv4GAbQEwfQnpV92mxVnEXhes/zyq5GVLZuEKJYjUwpOozwYjlVPhO1D4BHbu8ty/cDlH94DKQ5IGqqXMrmg7+p6Cvf6I2jmKWKC0huoIcZwV23fdLw/mZpbnJOs6dZn40/aVbC5m1c7DpUrinahb14XWtLmygGDBkTqDt03B2qrdluGSXzHf3Y8udFDLAboISlZJTk+IxcutcbXUnb9hTl5wgyqQSfeb9F8vPn6Uwj5T8x8Nq49yRFaQbPmINdUVyloamQO4aezPhee814/+kIX/UwI+gmtdw6wKBPZpYjCAx71xj8soo4fEZBMjpGg15AEnc7fGuc1rF7iPjidJpVCUiPDePuKdBA35/8AEedBSdoLpyXLqXLVzOwXDqQe8EQMwOoAM6+WlHXYrDX2VrmKAVy3hURASBtHOZmegrF6vTGTJsuCjMVhcC9z3Vhf6j1/yqdT6mNqquNey8Yi53hv3R4QIVgo+AgxvVn7QO14wOHzIRnld/UbdZ1+RPKs8xnHeJ3XPc4028hZLi+FQXVm8SjLoGQo3+4iidNTa43KcCK7dQx7h3ajlGvTqK5iMQFVmaAFBJPQDXWu54+teLzoYM7jy+dLwwjsiM3McWsPdslXCqWmdNAdoBkwNoPx2oAs9lcVjby4i7duIm4LgBx0FsKYA6NC+lH9m0F0UALroNB8udOs3z++dbJqPSB2Dk+Zi1W4+6VXcWMHaa5CqEXxOQJM66epgwIB6VlnaXt3dxDEISidAdT6mjHthe/iMVZwROVXUsSDBDTof80BT4TG+4rPONcNtYfFvaLFranQgqTEaSV0nr+lNNJSCN78k8/tAdTcQdicSR2Y7VDC97ntLdFxNAyqfFOksfEBE7c40ND9xyWJ6mfnrXLwGYxtypGUimgA7EVMxJwZZG7fsZYYqCIgREbww2O/Op9jjiHS/ahh+JB5c0bQeqkehqjvYtmjMSY2miHjHHcPdwiILbd8IOYbL+FlJbxP4VQAz+GKqVz2JcPg+0wh7DcPS/eN0sxtWoOVtQLmhWCddInTy9Kk9rvaM9u49nD+EozK1zqQSpyjkNN6rLFju+FWipbJcuOb5T3tJCqfLQCTp+VUHaC4WZSy5ZUEZirOQdmusoEsRB1ExHWaEFS2OWbnHAjH1GRAF4J7jN/il7EN/MuknXV3gaDz0HpT1pLasq25xN0nRQpFsfDR7nyUdZGlQ7ODDHKzqh/zSB5CQDH3tV7wrsfjmRhaSEeJfMgDAHk4MlfTQ0RlUHPEGIdjxB3GWilwqSCw3ykEA9ARpptppppUS7cJJJJJJkk7n1rUeGeyRdGxFz1t29vTM37VRe0fsimFa29lSLbiCNTDL5nqNfnWaaup32KZFmlsVNxgRXpr2WrvhXZ43BLHKIkUSzBe4KlbOeJSVyrTifBGteIar15/GqwVKkEZEh0KHBk7BcJa4J0A6n9KXjODNb10I61b8Euq6ZTlOUHRtRuPFlmGIBMA6SROlM8RZgq21AzOxGURsSMoEE71lubML9Ovb1+80X2doBgLZ87h/wDdH6VL4657wG7YBsWl70XcxnvF2AAMeUfGp/A8ILOHtoAPBbWcvMxJI6yZPxFD+OsBrAyreXv74DLd94SdfQaaUhyGtZvvHSjFaj7Sy7L4Iv8A/cXdXuarP4V5R0milsS07kbbEgfIVDSxEADQQI+k09GtBu+45muxfMoe32FF7B3c/iZFzqTuCNyPIiQayfiZd+7dTGe0k8pKDuif/wAdbJx+DYug6ju30/2nSs+7H4IXsNqubI7KNttH/wD3p19PY+mR94s1iqGE08NMRG/38a8Hg/f1rum3yiuZtPT73pDGk9m01pYedfSuHfkabu3woLMQoXUkn666f814DPAniR5gf244LmuW7yG6LhhQbbKGBXVcikgvryUhtOdZzi+ANmIFxC+spcJtP5ki7C/JjNaDx9sRirtkWlzK4fJaGZXXQiWZl7tLoAYjU6NpyJosNYvhFypcZWUBGbJdR+7Zu9KBe8RCAVXNBAhpIJmun0oZKgG7iHVbXclYGYnh1y1/iIygnQkaH/Sdj8DRRxnjuFuYC1ayL34UZWtqVyFSqRcLT3mZFzSpgFthT9jCgZl7sB80EW2e2ohZ8SsrrczGQpyhSFM76NXsNYYqCoLNbF0hrDCA2oJbDOBEFT7kCY3ok84g20qIHralSZGkaHczO3WnU4fcNrvcjd2GCF40zESFnrHKiBOz9kqpmWYSO7v2iYJME27qoyjoM0mrleJvh8KbTZ8wGW29+0wRbcMCgVQylgWJDzI15aVJY+JQL8yb7LMT4LuHuFSrAOFkHQ+FtPkY8qa7UezhgxuYbxJzQe8OuUGMw023ob7JHuMVbfvbQGaG8UHKdGEMOh+dbWmH8eaTsBHX1+hpPqrG09u9fMc6YLbVtI6mAf8A+Tcacoll3t/j+C7sPSdjI51f9j+3L4Q5HlrROq81PMr+o51qHG+yuHxWtxYcbXFgMPiBr8aD+M9g724K4of5/Dc+Fwe9p1kabCtl1dN67XmZ09lTbkh7wvi1rEILlpwynmOR5hhyPl+dMdouCrirDWn5wQ3NSNiPr86yPDX7mCuHu7tzDXNmS6pgxylQQw5CV85q+X2lX4QPbRjPiZGBLDnCj3SevLpQzaF1fdUeJuuqUja/BgXxngV3D3mtOpzLroJkcmEcjUhOMiPEDOTIV5EAggjeDoNCCCKs73G7/E8XZttCqzqoRZAAnWTMsYnU/StNPscuC2Sl980aILjAA8gHKEjkP06NDaFAFncVkhSdvUxW7xxyCIEHSDrA2EHfbrzqtvW8pI0McwZHwNXnGMGUVw6KGDxKxrzJLAw2mXYAGZ3qgohcY4mFhY9mLRiNqs8BdAdIJLsygt/SpIBC8ySCRPLl1qrZ5jXbarnsjw438XZQbZwxPQL4j+VQ/CkyasswUTd8IgyjbTp5aftQscVmF20b/f37FzvCMpGVQQMo/qidaLLSkDX78qrsVwzLcF21lQzmvZUBa6ACQs+v2a5etxlgfP8As6ZweCJPw2IDqGWIImnWIod4fiiba3bP8rvS2WxdIEtr7vMTvpUPE8a4kTlTCW05Z2uAqDtvmA+B18q8NOzE4/uVawARPtI4+LNg2x/iXdI6LzP6D49KybDcXuWgVR2UEzAMa6D9BWlYfgfd3TexJ/i8R3iKUXUW82xII2A6iBWd9pcJkxd9V2FxwPmadaMIg2L/ADFOt3Nhpu1y5OuojpXWu/nSCaUp+/8AiuejqdW9G+/X5Vn3tB44bt1cJbMAkd4fM7D0A1o3x+MFtHuHZFZj8ATE1i1rFFmvXmMnK3/dcOT8mY/Cmn0+kM28+IDrLdq7R5kK1xG5ab+VcdYOhViux02Pxq4wftCx1sgi8WhWUZwrQrxnUEiQDAmDyFDdep6VB7iHcYd4X2kK3crisKty3Ztm2LaMUVlIhc4OaSo21HnS04lgriWltvkcMSwujLbSWGVrKfzNRuwLAGJjXQCFSsCoBzMJVdSOp5D4/lNU9NR1Lhz5h3jezThL5tlblu0qg3ZZbbLkCo7KmYPAjaBMT5+vcOu2LyeC5au5c2VXDC2ptsFOS2xZkz5X1QEQ05poC/jnFwuGYOSTmBIMnnpVna7ZYoZs103M6d23eAXCU/pJcEx5TXtrSd4l3au31DLdYMcoADjOJDBjL3FK22KyBO2sxWqcCx63bCurAgeEkRuuh2rHbfbeVy3cPZc92ttWXNbKKpkFMhgNqfFEmtD7C9pkxPei3aFlVyEWlMgaFSQTrrAn/mlv1CsmvOOox0Vg37RC24CZA06Hf1rjbfpTdzT0jYb+VOKdJ19KQRxGcVgLd1ct1FdejANHpO1CvE/ZjhrmtotYbX3ZI+TbfA0YK0/rXWrZNRZX+kzN6lfsTGsZ2PxuCvC4iG5lMh0BYH1G4+9aPH9teJW0E/hMl2Nbl0lUXzIIBbn69DRNJoV9o/CjfwjMNWtHOPTZgPz+FMKtYLmC2L+8Bt0QAyDMn4lxENmC6ljmuORGYkzAH4VHIc9zyiqpbCklafgYiMknueFaV7I+F+K7ePIBB5E6n8hWc2EJOgn0E1tfs9wmTBKZBzljIBER4csEDaN+fnQH1B9tJ+8O0CbrM/EKK5lpLtTb343P1rmsToY3iuFWrr23dczWmzIZOh06b7DfoKqbXYe0Lfds9xh3/fTm1za6HTb686uTd506jT51qtzqMA8ShQHuNJhLas7qoD3DLsPxEDSaxLtygXH4gD+ufiQCa2+4vU1h/bUzjr5IPvnfpsOVMfppJdifiAa8YQYmw5wDp8TSb1rMR4mEawDoR0IHKms2k/OnLdyT0pd1GEpu2eIK4K9rqQo89SKyoMRhm6NdX/2o3/nWk+0TEAYQg6EssDTWDWYlps+lw/VR/wCNPvp4/Kz94l159+PtIVdFKK1e9mOytzFNtltg+K4R9F6ny+dHs4QZaL0rZzhRGOzfZy5i7oVNFGrPGijz8+g50Y9teyqWsMrYZIyCHP8AUuhzN55gNRRfwjhCYe2LdoQu/mTpqx6/lT7WMylWEhgQQec6GklmvLWAr0I7r0SrWVPZmDnD+HMDsYI6dPgaYNFHaLgD4O6com00weRHNW++hqivYYEFk2G68x+48/nTpHDjIieykocGRBWgeyHEAX7qk72pHwYfvQBFGnspuZca3nab81rHVDNLf+S+kOLlmu3FEft0pwbzTYvabfKl96I51ymDOli1b4TXs3kaQH9dKVz+HOoM9OFgaTdQEEHUEQR1B0P0pRJ8vl/f6UpiOdVBIPE8Z88cf4f3OIuW/wChiBPSdKrpoj7d8SS9jbr29VkKD1ygKT8SKHBXZ1ElAT3icteAHOJN4O4FwFjlGuuZ19NUBI/Kty7LqFwlrWRBOYtmmWJnMQJB6xWFW1e2EuKcslspG+kA/nVzxjtDfuWLAa4cvdnwjwjR2GoXQmIofV0G9QoOOYRpLxSSTNR4t2yw1qQ10Ej8Kan6fvQpxL2miCLNr4uf0FZ21007fwjoqM0Q4ldQdJjUAyNetZV/T6075m769jwISXPaLijsyL6KP1mpGG9qGJXQi23qv7GgomvA0T+GqxjaIP8AjLM9zVOFe0m0+l8G2TzGq/LcVn/aXE58XeYGQbjQd9JMRNQbIllHUgfWvY5puOf8x/Oq1adK2JWTdqWsUAzaeJ8atWEzXWCjkNyf9IoQx/tKO1i3HRm1PyH70I8a4o1+8zMZ1MDkByAr2EtFCCulzQryyj+onlyj59Kxp0KIMtyZvZrHY4Tqc4xxC7dfNeYs3ny8o5elJwuDzeFfEzKSFG8htojUkDapGA4S+Ju93aBYz4nM/FjOw+p9dK07s92XtYXxICXywXP1IHKfLlWl2oShcf1MqaGvbcepTcC9niZVfEjxb92CQP8AcZ+JiKM8PaCKFRQoGwGgHLSKXap3KKQ3ahrTzHVdS1j2z1uaUw615FrhHqKF8zWRsfgEuoUdcynkfvT1rNO0/Ym5hybtklrf1X1jcedahBkzEco/WoHGOJ27CzcaN8q7lj0Uc6O0t71theYPfUlg90xC/cncAHy0n4ftRD2Axq2sWpOYlgywADuNOeuo6VT8avh79xlTuwWPg6UT+zS1bbFkx4ltEjn4tASPgedPr2Hokn4iShfzwB8w74hxHFED+HsBv81wx9J1qvN/ix2TDjy8OnzNFgUzv6T9/wB6VaSOetc6LgvSiPymfMEF45xO0f5mEW4P8m/wyk/lT9j2h2dsQlyy/NSJ/QH6UUkelR7+ERx40V/9Sg/mJqTbWw9y/wATwRh0Yxgu0uHu/wCHdRj0mD8jFDnb/tX3FrurbDvLgMkfhQ/kTt6Va4vsfhmMi1kPVDl+g0rJO0kDE3VBJCsVBJkwNKJ0lFVlmVzxB9Va1aSpdtaQK7XmtkGCIPQ10E50nMmYfEhk7tzAzSrf0kwDPMggD5etSr+BY2RzKEkRrmRo1XrDAg8xOtVFWHDOIBGAfMbZMsFMEHbMh5MPrsagyQZBiuFqJcfcKBiB3kETcOQgqw8B1tgwwHXqNDQ02pOleEllxOV4U9hsOWYDmTz/AD9Keu4UeMocwXnsSNs0dPykVOZAXMVwu0zXrap7xdQJ6k6UtsFqZWNSPfA2MaZtavPZ5gM+KDkaW1Ln12H1M/CqLHEPcZpIknSPPl5VkH95X4hJr/LB+Y1ZIHiOrchyHmf2q94R2fu4r3fDbJm5db8R5wOYHTrvyj3ZPsocQQ9wEWgfix6D9TWkW7QUAKIA0AG0ChNTqhX7V7hOm028ZfqNcO4VbsWu7tArpq2mYnqTG9WNhYAEkxzMSfMxpNR5HpTqGNqSM7N+qOFUAcSSnpzp3P8AcUyjneulorHEsI5PrSLt8DUkADWZj5zUPH8USypZyB+Z8gOtCuLt4riBiO5w/wDm3bzgat6betb1UbuWOBKO+BxzHOJ9vpfu8MmckxmOsn/KP3q5sYBUBxF/xXQuZmOyRuqDl0050rhHAbOGWLa683OrH57egqH21Dfwd0rqYEx0kTRAZC4SvgfMz9yqS8y/Gt3rPcnxFixHUEzI9OY/vFv7PMSEx1udmzL8wY+sVSYL3pPuqCW9IIj47U/2fYjE2cu/eJt/qH96e2Lmsr9ohqbFgb7ze8/nXc46eWlR1bmee1dDxpHx5Vye2dLmSBFJHWTr0/SmcwB1POKc7wETuK8RiTPMfv8Af5Vi/bnhhs4u4I8LnOp6htfzkVs/39/Sqvj3Z63i0y3BBHusIkek8vKidFeKXy3UH1VXrJtEwkGKlHGqWdigOdTGvusYlh156eflV92k7C3cKC+ly0D7y7jpmG4oWrpUsVxlTOcsras4aeY15TXjTt2xlCmR4hMAyR69KvM5Z2sQ97Di0qktbeRl3KtyIA1htQeWc1d8E9mt+5DXz3Kc5gt/2zp8agdgcd3eNTkHlP8Au2+oFbKh+FLNbqnpO1RGuj0yWjc3MyvtvhbGFyYaygkeJ3OrEnQAnpE6CBrQvw4+M9Mrz6ZTRh7TuGn+IS5MC4sa6QV6nzBFCWHP/p2xLOQC3XXRR5TB84HxK07bqg2czDU59XHxD32fcPyYS7cP45HwUH4bn6UJ8PwFy4pKSoDFYHUAbzz1rUF4etnC90IyraZf/aZJPrJmoHZrhCLh0JGrjMfUgfoBQNepAZ2Pkw96DtVR4Em20ChVUAKBEdBEQKUd6iYHHpdQPbMgj69PUU6mxn86XMpB93cMBBHEkT5/OvE6U0ldYHcRVMS8kd5AknTrNVLdoxcZkw6m6w3I90H150xxrAG8otwVUkSwnedRG0R1q04dw9bNtUTQLz0k+ZjnWuK1XJ7lcsTgdSJb4KGZbl/xuNhyHwq7VduXT+1IkDSZjn8qWH151gzE8GXAnitNYhVghgCpERyIpzPSdOdVBxzJMyjtjwH+GueCe6fVR0I3Hwn60z2LdBjbRcgKCTJ22MTWgdtOEi9hWjVk8a/DcfEVleBHjHx/I10Wns9aog99RDqE9G4HxN0w+OtPGR1b/SwNS1AH61kPZ7gN7EJ/KthYLE3WLAEkQAsdN/U69Kk38XxLCaM1zLMf1qfKdd6XvoQTtVuYxXUnGSpmqRtB0FOECBt9+tZzY9qjDS7Y1n8LEfRgasMJ7TMMx8Qup/tVgPlr9KGbRXDxNF1VR4zDVfpXA/n6bVR4ftvhH2vqP9SlfzGlTrfF7Fz3btttTsy+X96GNNi9gwhbFPRnsfgxcR0IGR1Kn4/nrFYRiMOUcqdwSD6gxW9550AnyBB/Ksz9onADaud8g8DnxeTefrv86a/Tn2sUPmLtfXuXePEDHQjfpNcmnWaQARqOfl0+dNU6iOSeH3slxG/pYH5Gf0rfrbggEbGD89R6188qa27spi+8wllj/QB/2+H9KU/U0yoaN/prdrKH2qWpsWm6XCPmv9qGfZ7w7vMWHYeG0C59dh9T9KLfaKJwo02uD8jTPs8wgGGZ41d/ooiD8TWdVuzSfyJs9IbUZ/eEeJwy3EYTGdShYcgdNOVIvY5LOVNgFAA8hoPyp0IQdwR9ztWfdtsa7YohZhFVdOu5/OhaKzYdueIXY+wZlV2f7Qth3MCUY+JJ+onnR/hOPWbiZhcUTyYhSOWoJ61YcMw1ghhdS2MjLeTQCXQECI5mR8qfv8KwzZrIfLavB7lwyrAXHZHg5hoQLeTfTOaNc03e7owJPVq9vcjLqAREeoPyriGnruFYkNbxAX+JY98uoyDumsjTUL4mL/7RUXit/FLYbumtvclbAEr/AIaMT3hmD4gEB+NY/hlPTiajUMO1Mn4fDMxGUblgNRuBJHUaUnNVfwrjuKtpZ75VAt3rweG0jugUYCTKls2o0+eqeFdv0K2jf0u5b4lnClSMhQFmHgmXgnQHpy8dGSODPfifkSwVztz+/uKetoYmRvtOp31+lR/+t8OzMguLbvd0sMbit+IypuiEz5Y2OwiZ0pWJ7XYR1ZRiLeYvZBYmAWFtgzAkQVndtp9aybSOPEsNQDHz1pKtpI25ffrXsN2ksNbTu8VZRQri4pddSS34SZeVgCJ25VNfjtkhj/EWTbKp3a94shhljwzKkayf3qn4dgOZb1x4gP2j4+1xhhsLLOT4yNoG4k/U+tCeJ4M2ExNvvAMuZW3kFZkjXeNjpWp4TieTEYm42It5WxK9yRcTRCGzBdfCDlWY0MChPt3hTexQeygvIC2iODK5joMp0EaiKZ1YQhF6xArPzPe3YhvhnQqDbIyRpliI6CNIp1lHP5VlfDUxuHc91bdBuLbssxOkglZ9YHpRZhe01wgLisNdtTu4DEfGASv1oK3RupypzC69QrcHiXGN4Ravf4ltH9QCfnv9aG+JezWy2tota8j4xPxgj5mrk9psOPdfMRuFBzR1y7kDSYmOlTcLj7d0Zrbq4/yn8+h9axD30884mrV1WcYEzDH9gMXbkqver1tmfoYP0qkuWHQw4ZSORBB+tbjm6An4flVXjIvhkZAVkCHE6xy5/Kja9ex/UII2iUHKNiZAMa42Yj4mrXCdrLqgpd/nW2EFH105EHcEcjRNxP2dW21tOyHowkfuPrQ3juw2KtzCZwOaGfpvRqXU2QN6765V442m8VuVPNT05Ff1Hy02gVIxGEdDDqyn/MCPzppUkxRQ+0BbOeYitk7DW4wNnaTJj/eayS3hc2XLqWJGUbzpy85rYuzq93Yt2yIyqB+VLvqJ/LAjH6epDEym9pGKAtW7Y1LOSB5AR+ZqZ2JxKfwiKpkrOcdCSf0qm7b8Jv3r1s2kLALuORmdZ261WcN4LjrNzMluf6gIgj/NrArFaVfThc8wprStxJHE0RbgG2396zjEdnMRiLly6qEBrjEZjB386NE49YtwcTdS2Y8dpD3jzGkFPCB971KX2t4G2MqWbjKOcKP/AJGayoW2onauZN7o3GYJ8L7Um8wU2wD1B/cUSq0qD97V6vV7UqFbia0kkcxsYg5Qev71IBk616vUGxhGI4XgT8aiX8WACSsgLMH+4rterRO5GARzPNwq085rds+qLzpp+zeGbU2U+AI/I1yvVO9geDKBFPYjVzsbhY/w432Zv3pr/ojCt+Bhpyc/rXa9XvXsH/Ug1J8RP/QuECk5XP8Av8/Sm7vYDC/h7xfRx+q16vVoL7Ofce5T0UyBgTlvsEkALiL4GumYRvHKK6ewrrGXGXh8/wDyrlerT8RZu7lDRWFyBE/9CuPH/F3JEwSJO3Ut8Ki3OFYlD4cbc/7f/wCq7XqNpcvjdM2pQAkf6ZW4zHYlYDX8+WSC1tCR6TNRD2xxaAAXttPct/8AjXq9RexSORFxdlGQTGbvajE3CM106wdABz8oqdhOKYpln+IbQjdQeXU16vVmUX4H8SosfI5M7d41i4E4gn1RT+Y8qg4ni90sWPdFtCW7m1JOuuq71yvVoAAOJ4sSeZLw/G8TuLqidNLVsfKAKdTD4h2n+JZT/lGX/wCLCvV6q4HxJDHdjMucLwi465LuJuuBqMpynUagkzI2gctakWextkkhjcbn4nP6RXq9S7UWMrYXiNaa1IGY5a4Nh0kCysqAZ33aOc1ZW7axoqj/AGj9q5XqGLEjJM0UDHU//9k="/>
          <p:cNvSpPr>
            <a:spLocks noChangeAspect="1" noChangeArrowheads="1"/>
          </p:cNvSpPr>
          <p:nvPr/>
        </p:nvSpPr>
        <p:spPr bwMode="auto">
          <a:xfrm>
            <a:off x="73025" y="-1042988"/>
            <a:ext cx="2095500" cy="21812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92" name="AutoShape 12" descr="data:image/jpg;base64,/9j/4AAQSkZJRgABAQAAAQABAAD/2wCEAAkGBhQSERQUExQWFBUUGBgWFhgVGBgYHBgYGBkZGBwYHRcXHCgfGhkjGhcXHy8gJCcqLCwsFx4xNTAqNSYrLCkBCQoKDgwOGg8PGjAlHyQsLywsLCwsLCksLywpLCwsLCwsLCwsLCwsLCwsLCwsLCwsKSwsLCwsLCksLCksLCwpKf/AABEIAMIBAwMBIgACEQEDEQH/xAAcAAABBQEBAQAAAAAAAAAAAAAAAwQFBgcCAQj/xABLEAACAQIEAwUEBgYHBwIHAAABAhEAAwQSITEFBkETIlFhcTKBkbEHFCNCUqFicrLB0fAVJDM0U4KSc6KzwtLh8RY1FyVDRFSDk//EABoBAAIDAQEAAAAAAAAAAAAAAAADAgQFAQb/xAAuEQACAgEDAwMDAwQDAAAAAAAAAQIRAxIhMSIycQRBUROB8DNhsUJS0eFDkaH/2gAMAwEAAhEDEQA/ANwooooAKg+dT/UrupHs6gx99eoqcqufSHjls8Pv3H9kZJ0ne4g2HrUMm8WicHUkzNHvOPvuSNRJMEddRrIGtL277Ee03n3jp+f51EcH4/axIYIxLIdMwgkRo2USY3BqRwiSCGkMpK+YGhHqIPvisWSceTZTT3RFc18Ee+he07i6okQ7DOB90gHfwNZi/ELwMG5ckaEF30PhvWmYnmkYe72eJUrOqXUBKMPErupHWJpDjHLlnHJ2ll07To6mVbyeNvWJFXcOSUFU+CnmxRm7hz8Gc/0jd/xbn+tv40f0jd/xbn+tv40pxLgl6wwF1GSdjGh9G2Nc8M4RdxDZbSFj1PRfNm2FXbVXZR0u6o4/pK7/AItz/W//AFU74fbxV8xaN548HaB6kmrJguULNnW83bON1Xu219kandtWXwnMImaklx59gfZWxoRblIGxghT7IkmcphWpMsy/pHRw/wBw34LgMbYUm7ilsqdIuOzkGegkAH3+6pS9jUCtmv3MQWInKoUGNdGya7bBqi71wi8pIEkAnadGOcDXTvi6xEiYFc3ceezAKRqpzEACQwYmR3TqoiJOsa0h3J2P2WyJO7xK3hbbPaXvDSDfbPcmDohzGO8D00qLwPNVy5nzqlrKMyi490G5J9lQd2/7Um/D3S6mLtKzuoQLbCMQ2VOzJNxdBEHTfQUnetX8S6PiLbWzaKdmoUkMC4LZizd2ABrXFGPL/wC7JOUlx/BLtxVu8IkAkH7R10lRJ70Qc6jfU01W3afTJeE9Uv3ANwNMza7jQTvSSJcgHI49nYHcBdwB4g9da8XGm2QWBBUT3gRmKhMs5h42rc/7TfSiKrtf/p1u+5E9wjF9ipW3cuZZJIu5nGpIntQQROWQI2gxS+N4rebKyBpUkhrbl5GxGRoJUjyNQiXSmmWdhsJhe7oGGpIt2tgdC0TNdJcEk6rBAMTvoTtuQFuDzLJoJpbi7sYmqoq3M/Eb/wBYuM1y53jpBuKIgQACdht7qf8AIvMptXyLt25kuKFAzMwzyMs6z4ifOp3E4rNpcVLqEkQRtqT3CTOkGBHsqrEjMKh//SqlxewjjMjBhaueKmYB6jTrHkTTllTjpmIeJxlqgK828CvKxu4c3uzMllzuSkakkZpg/lVRXid3/Fuf63/6qu3NHOzITaW3lMAnMCIMaiNzBkb9Kz8U7A5uPV9hHqFFT6R+nFLn+Jc//o//AFV2OI3BqLt0HyuP/GmCJXUxTqEF0wfFPryC1cutaxK+xcDuO0PRIXT9/h1qIv8AHcfhrhtvfvKymCC7Hr0JJlT4ioYeIMHyq2YDFJxC2LF4hMRbH2LwACB909SSd/j40hr6fO8f4LMZa/2f8n1BYPdX0HypSk7A7q+g+VKVaKoUUUUAFFFFABRRRQAVTvpdcDhGKJUMIt6NMH7a3vlIP51capf0x/8As2K9LX/Gt1xgfOOH4qqNmSyEbYNbuXVOu+uc1IcN5yay5bK7BoDh7xeQOozLoQKr4FcMKW8cZKmNWWS3RdeauN4e/YsvkuOudpghCrBR3SSrbg9N43pPkuxZu3/sUvWii5mbtgwImMpXIJkz8Kpg67+UfvNX7hVi3g8N2lwkK4EjUG8TsCNwg2A3OpMCkTiscNK+xYxyeSep/cn+KC09pkb+ycwW3Lnr2Y8ZEZhoOgNQdzFEKEtRh7CwYVczFd85GYHLl1JnMRJE617c40jXMguK7hVYG2JUiPYUHRntjYCM6F000AEtteyhZMAEAawq+zqxAYAZQLmgKhZzmVpMIOK6h0pqXaF26QV0IPs90yVZSYyk7lSuh6i3Z/FXf1FrjlngAy0L7IkyVXUwrHNOrRmOgNNMfj7GF0Y9pcUKotiCFCrlAdiO8YCySB7CwBFQXEOI4nEjMzKluY1cIp8pJlo/mKaouXAiUkiaxPEsNa0e52jAfc8TlzDyllzbgiT40yfnWGmzYtr+lc77fHprruaiG5du9mbgNt1U6i24dgPHKNYqOVNYp0ccfImWSXgmL/NWKeQLpQSdLYVBrr93X/zXo4tfbDPcN65mS7b1zNs6OI3/AEPzqIXarBy5wVsRh76qQO9amR4Z2+MwPea64xS4ORlJvkk+S8dcurc7V2chliSdJBmonG8037d+4AVYK7qAyLoJiJEEbCrXyxwAYdboFwNLA6QSAFA1jbUn4VC4/kZma4wuoWYkhc0SWuMSDPgkH1mq60a3ZYevSqLAcEGthio1UMQpK7qCfI++oXAXbd7S3eE65UaLbiRuNIkMEIj/AA1GkTVruWBkKrcWQpUadYgTB06VV8Bynaw9227YqxmQglXgfcIJykgkZ9vLz0pOOmnuPm2mtjvErdtkiN5EBdQJGy6kgQuizooB00pFcSDesoLbXXcliFYKwXUzmOiyY8sqeDwJjEX8xAW5hHtkHMrPAJzLGuYxpm28Kjsbwi/Cth7sPZLFVUjXNBMMFAIKgQp0gAQIqUZJbSOSj/aeYbFjFq9jGWWRrUTcAPck6S33ff3T+iKq/HeWrmFOvftk924BofI/hbyNT7m6cW1xr+eUCsVDoDK5TbZN8oJIyjViQBqTlk1x4UEOouWbgh1JBYgxDEKN9ojQQAsAKXnbxu48fH+CDgsiqXPz/kzlWrtl0qa5i5b7GLtk57D+yw1Kn8J/PWoMNVuM1JWilKLi6ZyppxYukMrKYKkEEaEEGZBpEihWqRGz7Qw57q+g+VKUnh/YX0HypSpHAooooAKKKKACiiigAqmfTF/7NivS3/xrdXOqb9MB/wDk+K9Lf/Gt1xgfMUUkxpRmqV4Ly22IILQtue8xP3RvA8Ok+JFLlJRVsnGDk6Q55X4GsfWb4JtqQLaxJuPPh1APTqR4A0/5jxVl7llrq3bha4xOUwvZgxkAI1aYkaMDI/DT3FkO2mVbduFtq0AAQCBDAguwIaCDpsGhgWzcPuG4i2ZzMVYHfKVAIbQGCAVEjWHUDMCFFZO5amXHHTHSjzA2frOMvm1hVtplNstcDDsiNM+UaC6Y9kbQD4ynx7mNLQNjB6a/aXR95hoYjSTrLbSTl0385j5gKqcLaY9TfcGSzn2lBGhEzJ66AaCqvkpkYaup8CpzrZcnWEsdpcVSfaYZiTsu7MSdoEmfKpLiHD7l985ewq6LbTt07ijRVAUnp1jXU0zwFpjcCqpbtPsyoMEhvAxoetaHw3lJMIzNbzsWUKVbKY31zAAxPh4V3JkUCOPG5lFtcsYgDNbKP/sbqE+4AzRjuFXFtC7dtm0wfs2UoVzQuYNruemnketaPwXlGzatwbasxHeZgDm1mNRIE7dfOqBzXjhcxLhdLdo9nbEkgBdJE+JzVHHm1ukdyYlBWyDKV6jeM/z40rE1ywqwV90KYPFNacPbJUjw006j0MVp/LvE1xaFwmTXKdQRMA6dY1FZaVq+/RtravDwcH4rH7qq+pScbLXp5ddE5xjFLhrDXSM5EAANGpMDXw6mssv3y7FnYsT1Yk6bxJ6a7VpXO5P1BtNntz/qFZmWqPpktOo76qT1aRuxifD3VofDrRzYtDp9nYbSdG+rQSD4iBrVAe3NaFy+SWxEHLNixJYmBFi4smBt3al6jt2/ODmB7/n7jrG4POx0y3FYhG70MohgrsBAbvSCDoduoaDzkSjKdGgrpKk5Z7qgwxAAmCMs5A2aEm7fNWZYDYZgd/7yZ6fdsbV7axVrEOVe3YZ4m2B20MANQS6DyneQduhrR1RXUi3KnwyOwF1VzIe/bcTcTcQ0mR3oHTUE6IsdoSzVVOZeXThbgynNafW23l4HzFXgYnDklWsm2SxzZSCQ2xGXeTMHLqSBuCpqYfl221vs3BdAZAbcRtDD+elSWZwldEZYlONGLgUKJNTvNXLrYW7GptvqjHqPwk/iH5075C4GL1/OwJSyQ0fiY+yPQQSfQVfeSOjX7FD6UtWg+p8P7K+g+VKVzb2HpXVNFBRRRQAUUUUAFFFFABVO+l60zcIxSqCxPZwFEk/a2+gq41Dc4AnB3Y3hfD8S+NRm6i2SirkkfNXCuS71w/aA2k3JaM3oF6E+Jq0tYFpLdq2Mocd0akhACQTl1zNBJOv3tDGUzt/CiIY6XYza9AJbXzAAP61V7il0M5uNGVTlghYABIAIaVHsg5XEmdFYaHL1yyyWrg01BYl0iOKuhYUSQREwW0nUL2epUHdAIkwVtTNN+OcVOEtZEBF+8Jnfs0kxr+KS2vVi7eEOsLhQ7E3DFu2M92ZiFzCNT0IMblTbbKQGC1SuK8UOIvPdb7x7o/Co2Ue785qxCKbr4EZJ1G/kaosCnODwNy82W0pc+C6+/wAh60hHx6VrnLHARh7KpAznvXCBufD0G3upuXJoXkRjx62QfK3J7WGF68e+JyqIMSIkkdfACrjatzXd21qPhThLMCszJNyds0YRUFSGmORjacWmyXCDlJ1CmN4rMcdyJiUBbu3CZJCsZ+DATWrMtBtVLFkePgjkxqfJhIGWQdCJmeh8PWkWE/z+6tZ5j5JTEy6nJc6mJDfrCZnzGtZtxXgtzDPkuiD06hh4g9R+fjWjDKpoz54nBjRRpV0+jN9b4/2Z+JcVTRVs+jYHtrsfhX9sfxNcy9jO4X1os3PFr+o3d9Tb/bUVlINa1zT/AHK+CD7LH4OsVlLWopfp+0Z6nusTzVo3LtkDt5Mj6rh2/wBVm8Y/P8qzc71pPL4GW6Y3wGHIPXS1eFMy7xIYtmdcMxBXD4YfbtNjDqtuxc7KWuNd7xMgbJuTXHD2vOGJW6FsnHKblxxcKGFyKTmLZlZN4iQIpvgLr27eHktbX6thmS4bNy8me27tBFsbZX/Our2GsOxL/V2JJYkYHFaltTJVxNIaq0WE/gX7Nn7K8BLdnZa93soOZVhtBMEZp1AAWCGAAqzY7iK2lltyJylkU6/rGozhOJtiTnUhRbSBauWUCAldrsz7XuA86hsfmXE3ASSWLDSS0HWQqnNGWOhEq8+BTp1On7DdVbk4t5MVbEqCrEpcVhmytuCOkEH12qH43xG3wyytqwoFx5Kg97KJguxO+2UeMU55fDBysnI4hmGoRxBBJGg72gDEMdBlAFZ7zDibz4m525zXFYqTt7OgCjoPAedNxY7lT4F5Z1G1yfXVg91fQfKlKTw47q+g+VKVpGcFFFFABRRRQAUUUUAFQ/N1wLg7rGAAATO3tCpiofm1QcJckT7J1E7Op60vJ2PwTx968mO4/GsVu3GGUkhEDAHKCQSSpkTABjyNMcc0gPJVujAi2ddQBr2U+SXVBI9npTziS5lRQPazv56kLIH3jlfYSdKiRhDmywy5jk2KyDCFTIEr9pMREIOs1mYeLNXI96GfNGN7PCW7KyGvks8grCJ3QsNrEhRPXIT1qo5KnOcsTnxt0D2bcWlHkg1/3iaichOwNX8SqJm5ZXInuRuD9viA5EpZhj5tPdX4if8ALWn47GratqzEDPct2wSPxsAfgs1DchcNFjBhnGU3CbjE6Qsd2fRRPvqj81cyNi70qStpDFoeU+2R+JoB8gAKQ19TJ+yHp/Txr5ZrbJ3gKUNNuEPntWnYyTbQk+JKgmnL7+VUJLcuI5VKjObsebGDu3EbK4yhDp7RcDrptPuqZy6VX+YcF9Y/q945LTfaJdXTKyDVXzaAd4EHY+tNxpWLyN1sQPDvpPUgC/aKnq1qCP8AQxke4mrGq2cZZUkC5afUSCOpB0OoINZJxHCC27Kri4oPdcCAw8Y6elaL9G2Pz4Vrf3rTEf5XOYH45h7qs5YJLVEr4ptvTIzjHYQ2rr223RmX4GKsX0bXCMTdA62j/uuh+RNNueLIXHXo6kN72RTPxJr3kExim87N0fABv3U2e+Nise2T7l95mE4W/wCdu78QM37qyQjf1rXuOrNi8N+5f932LVj1zaaV6Z7MZ6nlHjqNK0Hli4A6/eH1G1mHjla6I94rPj0q/cp2/trPScLbHwxDqfnTc3aQw9x6MWEVQ0WjkRgP6QxCwrKCugUhRFK/02uXS+x/V4hMf6reb0qNx3GruGazaQJGLw2GVywOncNqRqOh6+Fc8SD8FbJZZbvbLLG4kFchIAGVvPrStNqvkfqof/XzdwWNOdnyju5rovQOzViM8Dqh0iaf8WsrdUupJNtgjr07ylkBVgVMs1uTB38qi7PChh8LjVVs4eyHBMSM1lzrGm4IrrhWIDYrG2swAuWLV1STADLaQ5p8g0+7yqDXuvb/AEST9n7jsXtBoXIPdZipGmoyqwfKCNIUrAPQ6VHc3cVfDXResZVOKQHtAgL6QD3idNlOg6nWnFg5ySEuHUmFUkDNOkrIXw9k7GN6OPcHe/hbKt3Tau7sCO4ZExEj2VgGDt41K6mm+Adyi0j6FsHur6D5UpXFkd1fQfKu60UZoUUUUAFFFFABRRRQAVC85XcuCvHwA28cwA/OpqoTnO3OCuj9X9tahk7GTx9y8mKcx4sJda2rMb2W0LVkBz2kyD7JiREgUnyuC99O0UW2XOz2tA6dkBBZcgKq3amNdSBS/MeEFq6+PDg3LN1EW2SMpBUCTHe0znbTSlOV7bvdvYxoJxVi4wQT3cjBAJJ1ByVQgksf2L0m9ZnWIvm7ce4d7jM/+ok/vpXhWF7S/aT8bqh9C0fKm9r2aluU0H13Dz/iLt61be0WUlvI0/nRhbwF7SJUIP8AMwUD4VkXZyKv/wBKOPP2Fobd64w8x3V+bVRUpWFdN/I3O+qjUOROKLcwipIz2QEb01Kn4aHzFWILrVD+jC2M2IPlbX4lzV/Jqlljpmy3idwR6V0qmfSXi8tm3aEjtXLNvqqCQP8AUwPuq6gVBc38LOIw7Iq5nBDJ0grqdfEiRHUkVKDSkmwnbi0jI3TQ1Yfo0xRXGMnS5bb4rDD8s1V64Tt7qvvIfL9iLeJR2a6A4Ze7CsZUiInRSOvUVcyNKDsp4k3NUVzna078RvKil2GTRQWP9mnQa0tyhwK/bxIe5auouS4pY230LJlGgBOpPhWktfIDMFHXaAXYmCS0dAo+OsAUrZaVBiJE9Jg7bVXllajVD44k3qsj8Zbzq6g6kN+IaNaNuTmA+8RVH4b9HLt/bXFQ691AXmN+9oOtaUV73w/d/Cm161r5zP5kes60iORwT0jnjjN9Rm/MnItywvaI3aoNXIEMsdSs6jzG3Wn3K9z7fCHxsQNfw4wfuNXhLpBIO2g18TI18QRVRxGDFnGWggARFvQAdgLlu7p5SwinQzOap8ipYlB2hrxjFYfJat3bWe9cwllLB07jS6gliRHeymfKmfCsHZwruOIpma5lNqPtdswYyjGNYqWaxfJKW7d67ats1pWazhHHcJUgZ4MA9Z1pDC8NdryJcw6W85YBruGsRmVS8fZuPDpTE6QNb2R/LnCrlmzjbd1GtsbeobeDavQfjXHC70cUwp/xLFgH/PhlX51Y+G4ZQLhCqnaYWxeZVzZczrfze0SeoqpYe5GNwDaa2sN8in7q7epS/PYg1pqvzcnuJcLGOxLYZT2NyyGLvJYXFLAqMgI1VbghiTuRFHBOYGezfcWVmyU7qDSUA1IO05DJFKcwcMuDEXHsP2V1iJuK10HJ2aDsyEQgEFQ58mHvkuF8ulcO8IoDWMjsocG5cAeXKuikaNE9ajKnBfYZC1Js3Gy0qD4gfKu6Sw3sL+qPlStaJnBRRRQAUUUUAFFFFABULzh/c7sfo/trU1UNzef6ne9B+0KXk7H4J4+9eTFuJYk9vcVxqCIzMgAECBDWyNwdSZ7wFOeA4tjmRUVdHIYZNRCgIciBSv2mYEdZmveJqqX7rsY1BWZG4HeB7J1P3hrBBANJ8tXQcQokai4NCDuUMeMAKBJAk1nxfQaEl1GaR3RU1ycJxuH/AEXBMeABJ29KacTwXZ3r1v8Aw3dNfImKsHJOPwtl1a5K3RnGZpKZWAAACjun2tT41cm+gpQXWe/SHis2OI6Jbtr4bgufzb8qrm1X3mBsFi7hL30t6BRdUgkwW7pEeMnpoBUHd5Xw59jiFlv1+58mPypeOaUUmTyQbk2h59GD/b3tdOzBI8SGEfM/GtFJ+FVbkrln6sHuF0uZwFQ2zIyzJMkbkxt0FWU2w4KuoKsCCGEgjwI61TyyTm6LeJaYKzrA463dE27i3P1SD8tfypZlgBR0qMS/asX0Ts8rXhC3IEdwAJaJA00nKOsGpXNr867KNAnZknPfA2w+JZo+zvS6noCfaX1BJPoRVh+i+0/ZXDJKlgqgzAKjMxHrImI2E9Ks3MnChi7DWvvb2z4OPZ9x9k+TGqNy9zR2Nq3hrNg9q90Z2uMDlZmCtlQDYBYgnxqypa4Uiu1onZefqoDJmMiGzKdVdiRrEwsQTEEH3U6uXgok+QMkDUmOp8SB76q3NHOKWHC2hbvXe8GObuodgpKzn3Ok9POpnhWOe7ZtuyiXVX2gageZ0B9+1VpxaVsfFpukPvrCuPAk5YMTIOo9QRXKCFAJk+PiddTrrrp7q4w+HC5mMZicxPr6/wA6U5MTG87j89d6SxqG7Wunuqp8TE4u1Psg4hDHQdjbuR7quPYxquh6dYn5VTeKp/WrZ8bt4SP0sIuum+1SxKmRyO0c8TKhrhcF1QY5wmd0BZbiOJyEHZjXvCFyOMws2Vt3e3bNiMxhsNAVQ/fbVgZ2kGh8JnuSVuG2zY62zIjuQbgtqAQoJJkE0qcRchVIz5QB3uHXXbuAASSQJAH5VZrahTd8nnASS0H/APBwmnrm/wCqq1grU3uFssEsiIfLs7zA/kat3CWK4l7l03A9y0LahsObCZLZXaXOozAe8VAcuYQLiOHlwRH1hMpkHMruymPDvCup1f57EWrouOL4PaS4cTiCMmYFE0+0YKoC6xIlScs6wJ0FNsLzW927eYeyluLarqAc2VddpJ67AVGcX4lcu4gkt3QSqBSwygEiB2bK5OmbqO8NaXwt4W7OKvkBgloAiSZObZizsROZRE7CoNUhhudqconeBPrXdcWTKg+IHyrutNGYFFFFdAKKKKACiiigAqI5rP8AVLvmAPiwFS9RXM392uf5f2hS8vY/AzF3ryY3xXR7UmAU7zKNZTQ+yVZiSQsFgNZpHBYkLibTZs0MJk5oVpQmSWiJPssYyGd6luNYcEGN7bB/GA4OpA8CC8fo1B4lFIzKsTlBIZjoukK1xu9C5wAAvtazWbhlcaNLLHeyE56wJtY+6SIF3LdX0YQfeGBFQLCKufPRN/D4bEgHu5rbyCNWAM69M4YTVMBmruN3Ez8iqRyT/M0W7Jd1VZliFHmSYH5kV49urByHge0xYbWLSl/f7I/Mz7qlKWlNkYq2kalgMGLVm3bXa2oT4Df46++lV+FeWW0NVDnHmoIrWLLS7aXGH3B1QH8R28p8ay8acpGlOWmJVuZuMHEYhmDN2amLQkwAugaPEmWnfXyq88mc2jEqLV0xfA327UDTMP0/Ee8VmNcC6VbMpIIMggwQfEHxq+8alGihHI07N4WyBWU854DssbdA0DxdX0cSf98N8avvKfMYxdgMSO1Tu3QPxfjj8Lb+sjpUL9I3CWuLbvW1LNbDK6qNch1zR1gg+5qTj6JUyxk64WjPrg09K0rkS+GwiRuhZG02ghhr5gz/AOKzQXJEip/kLGMuK7NSMrqxYamcilgdPvbjrppU80dUfArDLTI0i42WNYWfaJ11Bj0BiNKVzZYAE+Oo7vrOpPSuM4gE67gaDXXUAH01pst4A5Zhh9wGTuRMbkT18Ko2Xh8L3/f5/wAmqjxkTft/em/oROubDuO6STPhNWVmGuvy/n31CcZQLdtEHv8AbWydtB2N5Q3rofhU4O3RGapWV7iTor37Bw7QbgL4gPcy2cypJKqMvdnWTvTjCYe1bEWs+MST22JLui2V0mADqVAzdaY4/jt0XruHBCWcQbIukpJGa1aVmzEwDGuteYrE/UC+Ds3bd6ziQC1yASucG2YKNGgE61bp0VuWS/LfZriB2NxsTbD3IZpZjmtI2xGkMhpLg13NeOIuARYbFDViYYvbCAFjMnvKPLSueD4C3h7t61budqqs+VxB/wDtnbXKSJEEb1K/Ujh7WIBWGxGJvFQOtuQdCNswGX1cdYqEtronG2RIwd7KX7O4yESIt3DmKrGmUHWejQATqDArzjFx7XC3DqVe/ctpBBEKsHYjQSG08xXttgLZ7wyKSDl1BgZpZGYj2QSAxZjBhd6Zc/B1TDWRmK20zMTmIzudAWIAmAdIG9dirkkdltFn0hh/YX0HypSk7Hsr6D5UpWiZwUUUUAFFFFABRRRQAVE80H+q3PRf2hUtUXzN/drnu/aFKy9j8E8fevJmxwwJaRqwysNtDtHv+dVV2ZS1tiBkkFiQoYKFAzSJMiWM5iZG29XUjprUNxbh/eFwLmJ0YSw1H3pEd2J3ZRGXXSsfDKma+VWhnwrBi7Zv4VvZdSy7d1xBI0A1EIfMrcrOOzZGZWEMpKkeBBgj41dbPFLaXZF1A6AsoEJalMzBGuAak5n0VSSW1c02504UHRMdZMpdC9pHSRAY+emU+YrQg9Mt/co5I3Hb2KnNXX6NLqDtV07RisDxUA7eOp191Usqa9tFlIZSVIMggwQfEHoabOGuNCIS0Ss2jEo7JcW2wR2Rgj/haND8fhWRYzBvZdrd1SjjUg9esg/eB3keNaRyZzF9aSHI7VAA3TMJ0cDz1B8DTzmLgFvEplcQRJRxuh8R5eI61RhJ4pOLRcnD6i1JmRNXJWnGMwjWrj23EMhg/wAR5EajyIpu1aCKLF+F8VuYW6Lls67MDsyndTHT8wQCK1Hg3OFjFQFJS7vkbcH9EjRh6e8CsnO1JoCrBlkEEEEaEEdR50ueNTGY8jj4Nd41yfYxIJy9ncP30G/XVNm+dVDl3gr4XiNtLuki5BHssvZtqD8xuPnYeV+dkvgJdYJe210W4f0TsGP4T7qs93Dh4kAlZyyNQSCuk+IJHnVNylDpkWtMZ1KIhiFg5ttQDG8Rv4Rm3NV7mXlu5fK3bLFb1sQADAYEyFDiO94dN9qtFxx06aHyqs2+bVtYq7YvjKgeLbiQFEDRvI+Px0pULu4jJ1VSIbh3Ot6wcmITOVOUmcjiBtIBBPWetOm4qt97bqCIv2c2YAGcmI2y6FYNTXMvKi4he0Tu3Y7p+643AY7ejD8xVZ4Jg3Q5HUqyYnDhgREdy/A8Dp1GhqxHQ90txL1rpvYdPhwy3E7R7a4hLPaKL2EGcC0kHLc76+ME044VwN7Nu5bstfy3dCF+p3NxEg55ByyPfSmDRwygM6K5slshgmMDmUag9U8KluG8LLsblwDIVw921ItlkaFuuAyos9FnwmuSk0TSTfBX+BcDtpcspbe6Rc7eUuLbWDkezOZCY9lxAPSnnH8UHu3FaeztjIrofZg6liV0BIAJ0AZB3wdKc8Sw5wdl7qA3HVGW3CExne5cLsRMABzPp51WeIYLELbwV65fW2pAtoZym2GJYuQNHle8x9ARXYde5yb0bIm8JwcG6LeYsir2jFlKd1TIUIdhm0BHdhr0GpW7i1CAYlkC3maUuQM2b2VEnQqsa+NNMfxLDYS1OUTdEqFUKXCyRmC6AE+g73mazTiOMuX3a5dYFp6naTsoOyj/AL12OJ5Hb4OSyLHsfWdpYAA6AfKu6Tw/sr6D5UpWkZ4UUUUAFFFFABRRRQAVCc5Yns8G7Rm71tY/WuIv75qbqK5nWcM/kUPvDqR+YqGTsfgnj7kZ1j+K2rLBbjBCwJUkmCoMTtofKoPG812HvLZ9u3cUq7dAW0Ua9IJBPmPCmPPv9tb8rZ/aNVK+mk1nYsEZR1F3JmlGVFndexxWJ+uWDfVreY3ETVU9gN4KTGUtuGWdppflHHWlwrIWZ1ZnFxGWckjQDKNc4jQalthAJpzyvx9cRbFu5/b21KgjL9rbIgjvAgyAAQdt/GmS5DlthOzA0FsJIBOUZYO5LEqWbVsveJXIjdbu4y5BL+pcEHzBwI4ZxEmzc1tsdY65GI+8B8ai8k1oOEuI6G1ch7DDXZTbiNQBoo+8cugnOvdZgtU4/wAuXMI2vfta5HHh0B8Dr6eE07HkvplyIyYq3RHcOx9zD3VuWzBXx2I6g+RrX+EcXt4qyLqeGq9VbqD76xg3J6VKcucefCXc41VoDrO48v0h0NdzYtatcnMWXQ6fBN/SLw3Lct3gNHBRj5rqJ/ykj/LVQuCtfx+Et43DEKQVurmtsOjbqZ6EHceorJWwzKWRhDKSp9R61HBO417kvUQqWpcCNuvSKDYI8K7iOtWSuIlP58au/IPMN43BYds9uGILbrlEwp3jyNU469Kmvo+Y/X7Wu+cf7jfwpWSKcRmJ1JGo3zOvpP8APj61l/NaEYy7IIDEFZ0kZVEjxEgitPx6Ze+BoCA8eG0+4x7pqE5u4ULuGedGty6eqjUehE++KpYnol5LuVaolS4HzjiMMMsi5bGyPrEfhO6+m3lV44Tx1ccoZbeR7N22zAkbEOJBG+hOhFZUo61dvo1uycQD4Wj+bfxqxmiq1IrYZPVpZZrvCWzhkKyGtsQ0gELZewVlTKyGBnWn1hMqKnRVCiddAIEnroKcBaGX8qoylZoRVDDimCF6y1ssyhhEqY/8jy2NV7Bchoq2+1d7htsSFmEiQQMusDSTrrVuZNa4Cwa5HJJbI5KEXuzIuZuJm9iLjNoEJRBHRSRt56moWD1gDy/nyqS4kxe7cLiGLsSPAyZ/hTS4la8OEZcnbZ9Y4f2V9B8qUpOx7K+g+VKU8UFFFFABRRRQAUUUUAFRfMonDXOns7frCpSovmUThrkGPZ1In7w6UvL2PwTx968mVcwctHElStwKyAgZhIMmdSNqqOO5WxKTNosPG3D/AJDX8qtHMvNL4S4iBUclcxkMOsDZvI1Df/Ei51s2z6M4+c1n4vqqNxqi9l+k5b8lVQPbuKUlbgIyiIaf1d/dV5C/WVkobd9QO0tssSIgMofumR46ESrQMpHvCeebV51V1Nu4TCnNKz0kkAiTpVqayCxHXT3b/DUnWo5Zy91TJYYKtnaKVcwwElxljvAGDlH42kRJCmARBCZo7NApd8J4qcpt3vZg+1LRH3TI8ZBknU6sGlTKYzhC3hmK5W+6w0zATBYdOsCQddCJiod8Eydx11nQgkCCCIDRCmGcAQIzMxEIBXFNSVM7KDjuhhxnk/NNzCwwO9sNqI17oPr7J1H5VX8Hwa/dOVLTk76rlAHmWgCrjw3DXFftUaNMq65cwAVdsrExC6EaaZiOzkzlvjW3ad2eqieoGYoSdJI7yF11EkU1ZZLZbiXijLd7HHJvArmGslLrgyxYKuoWdxPWd/Cor6ROCL2YxCr3wwVogSpmCfMGBPpTq9isY8nC4nD3ddsgVwPU5gfWAD0qB4jzBxG33b3aLHUW1Kn0ZVIO1RjGTnqs7OS0aaKkUYrKqxHiATB9RTmxwLFXPYsXW/yNr+VPH52xWwv3AB0lR+QFcNzdiT/9e8f/ANh/dV22VKQmeUMbP92vT5W2O/oKsPJ3KuJtYlbtyy9tUDElgFPssBAYiTJqstxu62rXLp9br/8AVXCC5c9lWf4t+e1Rldbko1eyNcxPFFVChKqSCCWuWV9qNfbnQT0qA5j4lbupctjE2VDQARcJ0kE6KpMabetVbA8m4y97NjKPFoUD41Mf+iLNgZsdjFXT+ztasT4SdfgtJUYr3H65/BDWOF2mZQuKDMdAqWbrEny0E1d+WuWXwrsS+Y3FAgLGxmYmTSdl7eGcWsPZWzouZ2ZXuwx0ljmCyASZmAjGuL+JVlGcZtZKknPMZp1k5iQVBksGj9URm3LZnYpR3ouK+fWgiq1h7bOrntMq2yc1wsyoACQxlDGhJ7sgFbgWfsxSfM3N6WkRLTs5ZQ+dHAMTIOYqYBAOw+FVvp26RYWSlbLKWmQNY3jp/CkxWZ/0/dtOLpu3Mt5RBdQzKFkCMx70SwB6gzWgcA4j2wMgiAIJ9oiBq2nWQZ1Gprk8OlWdjk1ERzjwOz2N2+ylbgAIKkDMSQBmEQd/Ws1Vq2vG4e1et3LT99XEELq3kQBsQdZ8qpGF+jK7LE3UUT3ZBJOvUDRT5VZwZEo1JlfNiblaRvVj2V9B8qUri0IUDwA+Vd1pFAKKKKACiiigAooooAKjOZB/Vn/y/tCpOo3mH+7v7v2hS8vY/BPH3ryYL9IeHi+jz7aR/oP8GFVHNV4+kthnsKN8rsfeVEfkapXZ61Xwb40Oz/qMTIrUOTeKNcsWzcMlCyZidW1ET/l09Y8azQ2qf8BsvdurYHs3XTMPJWzEjwIUET4GjNj1xDDPTI112zKoK5iRPhtHXodaa3cMrwrWyQZXWDAKkEZpkSCRJjfevOO8VXDi27g5Gfs2IE5cwJBjrqse+jg/HrN+eybMVEtKlcs6DVh5GqLi+fYu2k6G+I4DkU9mZG5R+8CfHvdTtMhv0jUPxVbjByFLXnkqsR321JCk9Mp6zFi3+Krf2syACQOu0sPCYn5Vy+EDghlUga96Dp4kkRoN5+NcU3Fg4pmaYmzbewuKfEi5fXs1e2CqsAGChJEMpCDWARM1MWOPu4Fy1ntJ3jkZjc9hTmbvEZgRnAUkCUBp7ZPDEuMUezbbVTKjKwMHQMCpHd3AFd3OEM+thrLpAA7No6ljGSYGZiRBG5FOc01wJUHfJyvFA09rh7NyAS0qsjLq3sNcOgBnTpTXE4jDzrgbBGgnvDvBrqkgqklT2awMoPeM07/oy7DB7TGQwHskZmW4o1B0g3WMnoBTfFWLk9205Jgg5WgSQ4Ogg6llI0OvShSXsdcX7nVu9hkEjA4YHx9qABJOXLJgCdJpzb41elhbW3ZURAVFMf2SGGy6jM7H2CdhSVvBOEZRackhROUjRFuBentfaKMxIgKKd4fhF4ju24ncucqxm20IcMCiMIFStMKa4ETi71xRFx5IGUkkatkAI7O4BvdSDlgwfCoKzcsLfZ8Xhy9qyMiMiGHZj2ido0hXZkbdj4Vchwdl9p1USDCqzNIKme6AZhANQYA0qDxfNOEtSER75kESCtuVEKYadVUKshZOUVKLvhEZKt2xhwDgeYG9aDRcZgEZSFCKxK5rn3idF7oOjmrXY5dAGa6xd9e6DEhiGgtAzT1gKDqYJk1SsZz7inYEFUUfdUT7iWkt8atHLPO6YgrauLkuHRY9lo6Dqp8j7jUMkZrf2JQlB0hLmWzcfJYK/YkgsLakFV0AIIhTBzSp+6JGwNVjBX8PfaEs9m9rMbKAu4YyxVWLTtcKjXoR51pHFMAt62VdVafxCRMHppVU4vy2+W4BcVO2ujM3Z5JXUrmFsTAiRrqdx1qGOaqic4u7KxYS81u5cut3FIB7fcvDABcw39Dv0q08j23uWxmZ4hgNZXulQO9vJEjLsAvQmKTx3Ll292CXLvaIhdbjRDEgwCFEyIUDPPUmp3gGFt2W7JAFEEIM0zqWZokwTHXpFSnNOJyEGmSNvAnMGzDfUBQPz66fOnF8kK0bgGPUAx+6ulQHx08zXJIE/wDn51VT3LDWxebHsrO8D5V3XKbD0rqt5GIFFFFdAKKKKACiiigAqO5h/u7+79oV5RS8vY/BPH3LyYV9In95tf7P/nNVR96KKren/TQ7P3sDVj+jwf1z/I/7qKKnl7WcxdyLP9IP90H+1T/mqD5Ac5cTqdrf7X/c/Giiq0f0x77zQxt8aoX0lXSLmHAJAPaTrvrbr2ik4v1EOn2MpGJ9o03W4VIKkqfEGPlRRWnPtM6HJYOCcbxG3b3Y/wBo/wDGrhwriV1gM1x29WY9fM0UVm5DQiLY7FuqsVdlIBIIYgjbqKqvBeMX3xKhr11hJEM7ER4QTRRU8fadkXTj5izfQaKttiFGw7vQbCqbzPh1Q2Miqk2lJygCT4mNzRRU8HInKQXWpvlU/wBas/rj5GiinT9xEeUapO1Q+Pc9uiycoUkDpOaNvTT0oorM/qNF8E8REen/ADVGYQzeYnU5Y91FFT/4w9x340P7S0UUpexNl8TYV1RRXoEYYUUUV0AooooA/9k="/>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94" name="Picture 14" descr="http://4.bp.blogspot.com/_Sous1gksaxE/TLSWxHLKlOI/AAAAAAAAAdY/mYh5FK8KrPQ/s1600/theseus_minos.jpg">
            <a:hlinkClick r:id="rId4"/>
          </p:cNvPr>
          <p:cNvPicPr>
            <a:picLocks noChangeAspect="1" noChangeArrowheads="1"/>
          </p:cNvPicPr>
          <p:nvPr/>
        </p:nvPicPr>
        <p:blipFill>
          <a:blip r:embed="rId5" cstate="print"/>
          <a:srcRect/>
          <a:stretch>
            <a:fillRect/>
          </a:stretch>
        </p:blipFill>
        <p:spPr bwMode="auto">
          <a:xfrm>
            <a:off x="5796136" y="3356992"/>
            <a:ext cx="3048000" cy="2638426"/>
          </a:xfrm>
          <a:prstGeom prst="rect">
            <a:avLst/>
          </a:prstGeom>
          <a:noFill/>
        </p:spPr>
      </p:pic>
      <p:sp>
        <p:nvSpPr>
          <p:cNvPr id="20496" name="AutoShape 16" descr="data:image/jpg;base64,/9j/4AAQSkZJRgABAQAAAQABAAD/2wBDAAkGBwgHBgkIBwgKCgkLDRYPDQwMDRsUFRAWIB0iIiAdHx8kKDQsJCYxJx8fLT0tMTU3Ojo6Iys/RD84QzQ5Ojf/2wBDAQoKCg0MDRoPDxo3JR8lNzc3Nzc3Nzc3Nzc3Nzc3Nzc3Nzc3Nzc3Nzc3Nzc3Nzc3Nzc3Nzc3Nzc3Nzc3Nzc3Nzf/wAARCACdAHwDASIAAhEBAxEB/8QAHAAAAQUBAQEAAAAAAAAAAAAAAwECBAUGAAcI/8QAPhAAAgEDAgMFBwIDBAsAAAAAAQIDAAQRBSESMUEGEyJRYRQycYGRobEHwVLR4RUjYvAkMzVCQ1NzkpOy8f/EABgBAAMBAQAAAAAAAAAAAAAAAAABAgME/8QAIBEAAgIDAQADAQEAAAAAAAAAAAECEQMSITETIkEEUf/aAAwDAQACEQMRAD8A2sfuin9edKq+Hbc0QKMbVyosZjyzXbk5p4So90LkLm24fUEUAEJPnXMWPWqz22eNuGVRnyK4osV68nvRgeo5UWFEknxUuRjn8qcFZlyEPD51xUbYFNNMBnFtvypOnOlYYxkVwOxxVIAbDbY70nAQCKeKUDqKAAtleeaTIJ2ozKDjNJ3WDy+tADVPSirgjJxTVjIY8qKqZHu1LoA0Q8FEAHlzpY0wtOMfXNSmA3GceVNdcqeHn60/hHU0hG1MCsuBJjEwyD1FQ5Q0JBBJBOxq6aPNAks1YNts3MUmhkW11R4PeRW9eX4otzqkMhjKR8Mjc+gPyqHLb92/DzB3G9KkSkcLrt5kVPBk2ORZVyMgjmp5g0/AO9OjtBNHhCBKo8LA7/CgRtJHJ3dydi2Fc7fI+RprJ+A40FG/Sux0wRTuDDUuPI5q7JA5wacFJIIO1O4RnfFFjjUL0p2ANFOTRQT0AxTkTOdsDzp4hyNzUWA5MlRnHKnE4AobyJFC0krBUUZJJwAKxWr9uSzmLSkyobHfNnf4CpsqMXI3HDyriu1ZbTe1yyWSi6j/ANJAAYjZW8j+dvSrbRtai1IyRhOCWMAleYIPUUKXaG8bStljw9c00Dz5VFv9VtbAgTMeNhsijJNB0vW7HUpWigkKyrzjcYPy86aZOr9HaqFjiWQg5BxtyPxqvFwSML4vWtA6B14WAPoapLi2MEhzkrnw+tFAHtHkTDKxDDlwnapd45uPbAyBQvATg8iRv+KrbecJKoJ69KsNUgmkjnkt4WlSVVPFHuVIBGCPnWddNPSsg1aFh3cpOVhDH1OSP2qgOpGLXogbh0hL4YkkgeQP2o+haDqd1fTe2Qy28AHDxupUkZPIHnzq51LSoFWCxCFIlPF3rrzOeWw51DdZDpUY6FpGCd6KoI9a6NcfGjMBGvE+FHxraU0jkUHJ0gTMyugA2JxUlRxDOajRhnbv5PCg3RSMfOjWLyvbh51UMxJAHQdKzhLvTSUDz/8AUPWmWSLSoXIXh45wOufdX96zFsnCAAPD5ij63EJNQuJ2lMpkcszev9OVRIJApzkEN6Vp6uFQVIuILeYNFLFG7I0RQlVzgg5GfvWg7IwS2t5cSXEMyrIgUOEOBvmoPZaZ7i7EMAPAoLO/8IrbXN3DaRcc0gVRzZztXPPI4ukbKKkqMLfW+pX2pXLtCyI7cQyc8ONhU3SbRH7VKVPCsUXEWV+b4H9dqur9Yry2ZonC8Q2dG+m9VOixXei3byTxe1RzAAvCMuu/PHlv0rSE79FKFRpGz3xQLuAyxFRji5g1EGtW4ciSOZQDjJA/nRJdWt+7xCxLtyyNhV7pI5lim/EVkkRjc8ezLz9KmaddTrMkCMzcR/8AtVl1rXss7JPGlyWI4MjB322x+MVf2kMcUyzKrKxXkemahyWtmssbi0mS9QujZxF2VmbyHWqyz1r2i67lrSQSAE8Jxip17NE0ZMp4iOXpVdoUIaWa8bPiPCnw6n8VjCOzNH9Y9Jkk04HEloSw6cSj96jh7y4k4p4GCg7JkAfM1aczmkGK1+JGSysjx2zOczOW/wAIOB/WpyjA2piAeZooNWopeGcm5enjHbKSP+25YYsqFChz5nFQlj4I88OcZwBttTtZSSXWriR2G75Pptyqfa6fcXgEVrG0jAZOOg9aFxI1s0nYa3MWmPOsnC8rknIzsNh+9TdatVvrfFxM5jB3XlxVNsbaPTdNigAAZFAJ8z1+9Z7VZ732oWYIZp2xEV9fM9K5lcp2jouo9IOkQySai1tpzuIWflzVQOZwa2cum3iDNvMkpHIOOE/UfyonZvRF0q0IkIaeQ5kYfirkx106pnLLM1L6mJOja044Ft7eIfxd5t/OrGy7L4UG/u3kc81h8AHz5/itPwYXek4RRqkL55v9KmDQ7KC6SZEd5k5O7klf2qwlCxKV609VxK4+eazmt6m9veCNG32AzXNJuTo6IK+tkhoDc3aW6SMEYFpCOYFW6xLGqoihVUYAFdp9ktrFgnjkb338z/KjlcNW8FRjkls6AlcGuFFYCkCVoZ0coNE5VyJROH4VNgeCTSCW5mkJ95yRj41vex1uy6fcXjAgyMqJnqBufz9qxPZWzTVNXtLaVWaJmLOAcbAE16+9mEsRbW4EaooCDoMcqMi5SKUkmV2pq11ZMItnUZB8jWU0a5a87Q2kNy4Vg+cY5kZOB9K0BvJre59nuozGxGwPJh6HrWc7RxG3vIb628MiOCGHmNxWOJU6Z0z7G0epRjYeVFAGKhaZdLeWMFyp2kjDD6VK4ziug4qFZdqYVwBSPLw7saa0oAyahzSKUG/BjkKjtnnnnXn+qN3+rs+/CvI+da2/mkmCWcJ/vZTjPkOpqq1XSCl+gt1Ij7vJz6bVhH1tnZGl9WabTZDPYwyE7lcH4japDCqvs2xOmAEnwyMKsy3StkzlkqkxrDpXBT1rutcAciqbJCDY0/ahj5U4HakB5d+k1sRHe3ThQCyxqTz2yTj6ivRuNeroCOhYVktJsk06zS3ttlUc/wCI9SanAueZ5U31ktju09p7bp/HbuvtEHijAbn5j5/msLcaiby0Mcow4/NbK5lWGNnlkCqoyWY7YrBajNHc38s9upET46Yycc6cUjXFJ+HpHYm7Qdn7dJJACpZcFv8AEal3uvW8TtFB/eyj/tHz6/CsfoqTRaOQiN4mLAdcdT9jVvY26wJn/iHn6elDF9U2yfbf2jPIZG4Vz1kbH2qwS2dsd9dn4IAB96gRN0p5cjlmocEP5HVItoLeKFi6sWcjHExycUDVZljgL/wg7+lV5Y8+I1G1S4AshFklnOKma5RWPsrZZ9m0aPSkMh99mcfA1YNVTZs6RqiscKABjyxUlWc75b600qIk7bZNGcUoG/Oo696ceL70dA3U1QqHhSTtRQhx1NMTPnRMHzpNhRh1LgbED508Oy+RoYOBzFc7HGRsatGJl+1t88l1FZq+I1XjcDqemarISpwpwQNzvXXfHfa3OI/EzylF+A2/ah2SN7aYGOW73g++KdHVCkqPQYdo1ABB4R+KkJ7u1AU7+lSF6UHOPDYHSn52G9DAp4GaRSFLnG/lValwLy+WIDIhYsfltU+RGKMFbhYg4JGcGqfQ43gu7iCX/Wr7xzz35/epaRrB8Zo4pCg2oq3DL5UBBtz3NP4fWgiyQt022woyXRP+6KiIu9GjXApBZJW6P8IoouNvdNRMYG29PXAFKhmVAONz9qjalJNDZTPbxmSVVJVR1Nedn9QNXX3ltv8Ax/1pjfqBrDLsLcevdf1rfSRlVF12bdV1ANKDxOpUFvM/5NN76O27RytxeBZ+I/v96yV1r15dzvMSiO5yeBcA+tDGpTEtI07FycnbrVKDN+Nns9rMk6B4nDqeTA7VNiI5da8btO0N7asrQzSLvyxsfjVxH261VWwEg5/8r+tJwZnp/h6mBtmnqmTXmR7d6uikiK1JAzjuyNvrSR/qJqfFvBbHz2YfvS0YaM9Q4MiojWJ9vW6VseAo6/xeVYiH9QL0jx2NuT6MwqdD25lcYfT0+UhH5FTpIaizaou3MfCjrjqc1lIe10TEBrRgSR7r5/atRG5ZAwXZgDUNNeg0GGOnOnr8KGmc4NHjBxsKAQuDinAbcqUD604A45GpYz5YcEkg888qWONuJRgEftSOSDscHeljdlVgD0513GY8RrnhEiBuXp9aXuW4gGXl9KjovExGelSu8buAo2250FJ2PXg2VicY8+dPfB4cPgDqKhspDbsScc6M7d5CF5YP1oZWxILFlJVuLw4psTgv3ZYFuWw/z60CEtHyaut2KSiQYLE9RQPYtIrwxMsUhyPPyqdHdRhiobxIPEKobjLy8ZwORwBSglJpGTYsCD9KKsZprW/hLIzNnOTjHlXtthDx2sLAjDRqfqBXzxZDiMROPdP5r6O0n/Zlp/0E/wDUVy/0NxodJhFtx8aItv8A4foKepJ8vpTwxx0rl3YtaGCE49004wg8waUOx8vpT+NhQ2wP/9k="/>
          <p:cNvSpPr>
            <a:spLocks noChangeAspect="1" noChangeArrowheads="1"/>
          </p:cNvSpPr>
          <p:nvPr/>
        </p:nvSpPr>
        <p:spPr bwMode="auto">
          <a:xfrm>
            <a:off x="73025" y="-617538"/>
            <a:ext cx="1019175" cy="12858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98" name="Picture 18" descr="http://img293.imageshack.us/img293/4352/icarus2uz6.jpg"/>
          <p:cNvPicPr>
            <a:picLocks noChangeAspect="1" noChangeArrowheads="1"/>
          </p:cNvPicPr>
          <p:nvPr/>
        </p:nvPicPr>
        <p:blipFill>
          <a:blip r:embed="rId6" cstate="print"/>
          <a:srcRect/>
          <a:stretch>
            <a:fillRect/>
          </a:stretch>
        </p:blipFill>
        <p:spPr bwMode="auto">
          <a:xfrm>
            <a:off x="3059832" y="3284984"/>
            <a:ext cx="2409825" cy="3048001"/>
          </a:xfrm>
          <a:prstGeom prst="rect">
            <a:avLst/>
          </a:prstGeom>
          <a:noFill/>
        </p:spPr>
      </p:pic>
      <p:pic>
        <p:nvPicPr>
          <p:cNvPr id="20500" name="Picture 20" descr="http://upload.wikimedia.org/wikipedia/commons/thumb/f/fe/Pompeii_-_Casa_dei_Vettii_-_Pasiphae.jpg/250px-Pompeii_-_Casa_dei_Vettii_-_Pasiphae.jpg">
            <a:hlinkClick r:id="rId7"/>
          </p:cNvPr>
          <p:cNvPicPr>
            <a:picLocks noChangeAspect="1" noChangeArrowheads="1"/>
          </p:cNvPicPr>
          <p:nvPr/>
        </p:nvPicPr>
        <p:blipFill>
          <a:blip r:embed="rId8" cstate="print"/>
          <a:srcRect/>
          <a:stretch>
            <a:fillRect/>
          </a:stretch>
        </p:blipFill>
        <p:spPr bwMode="auto">
          <a:xfrm>
            <a:off x="539552" y="3789040"/>
            <a:ext cx="1780418" cy="1944216"/>
          </a:xfrm>
          <a:prstGeom prst="rect">
            <a:avLst/>
          </a:prstGeom>
          <a:noFill/>
        </p:spPr>
      </p:pic>
      <p:sp>
        <p:nvSpPr>
          <p:cNvPr id="20502" name="AutoShape 22" descr="data:image/jpg;base64,/9j/4AAQSkZJRgABAQAAAQABAAD/2wCEAAkGBhQSEBUQEhQUFBIUFhQVFRQSFBUSFxAUFRUWFBQVFRQXHCYeFxkkGRQUHy8gIycpLCwsFR4xNTAqNSYrLCkBCQoKDgwOGg8PGC0cHyQsKiwpKSkpLCkpKSkpLSkpLCksNSksLCkpKSkpLCkpLCkpKSwpLCwpLCkpKSkuLC4pLP/AABEIAJwAoAMBIgACEQEDEQH/xAAcAAACAwEBAQEAAAAAAAAAAAAAAQIEBgUHAwj/xAA7EAABAwIEBAMFBAoDAQAAAAABAAIRAyEEEjFBBQYiUWFxsRMygZGhQnKy0QcUJDRSYpLB4fBTgqIj/8QAGgEAAwEBAQEAAAAAAAAAAAAAAAECBAMFBv/EACYRAAICAgICAQMFAAAAAAAAAAABAgMEESExEjJBEyIzBRRCUXH/2gAMAwEAAhEDEQA/APLwmUgmsoxQhNMCSgZ84TVrF8NqUwHPYWh2n5eBVVJNPoTi1wxITRCoQQiE4QNQO5A+dkiktiCIRP8AvkgJD64BBRCCgRFCcK/wXgdTFVDTpRIBcS4wAB6/5Q2orbBJt6Rz4TV7inCH4d+SoBcSHAy1w8D38FSQmpLaG4uL0xJKUKJCYj6BCaAECEtfyhy5mHt3j7gP4vnouTyzwE4rENpCQwdVRwHusGvxOnxXp2KwraQFKlOYiI1gafNedm3uK8I9no4dKk/JmD51rZQ2l3OY/BZOFs+deFnpe2XOYDnABsNZKxxXfEadS0cs3f1W2RShOEBazGBCJiD/ADN9U4UmN6h95vqEio9o+f5n1QvpWb1HzPqowkuhz9mRQVIBIhMgitFyFjDTxrI0cHNd5RPqFnwFrORuCl9QvIPulrT/AA5rF5HloN5XDJko1vZox4OU1o2vMHBKeJoljoa+Zp1OxiwPcaj5LyTFYR1N7qbxDmkg76divXqeFLHCiYNugmQJO1tj2WP5x5fc1pq5C0s1t9k+oB37Fedh3eL8G+Dfk0qUfJdoxaiVMhRheweSfRNqS+lOmXEAakgDzNghvQ0etfoz4QKWDNdzeqsS6T/xts3+5+K+2Kqe/XMZnGGgh1uxBFvmu5jKPsMGKbR7jGtEWgBoH9lxcXRLqmGouBaLEgu3mZAGmm6+dsfnJtnuUJRic7E1BhmAOHXVG/Y6g7bystj+XWPdIa6lmu2ILTfLMaa9vktxxtgqYs6EUmiZkxm8PyVduEaXNaA6TebkWuYMSNB+ScLXW9o7uEbI/ejz+pydX1bkeO4dE/NUsRwGsww+m76H0XqOMb7P3mWnKInWZAgi3+SFnuLXkQQdR1ZgAtVebY/YyvAqfK4MSeHVB9h/9JTp4J4e0OY4dQ1aRaQtXSoOhzRNt4+Nlz3sLawc9wcQaYIO86+S0LJctoh4MYvezl8QwRdXeKQLwHGMoJXzbwasTHsnydoWqosDMa9n2dQB2dddfCty1SYtG3kNtVxlluCSS+CnhRk97MRh+VMS+YpG2skD6Eq/R/R/iCJflYPi491vMBW94ucWXHUSSZIiVdc5pMe0c4dgN99PBZZfqFvxwCwq0+eTJcM5IpUwDUaar50DoERs3cru8Lw8gmmCMtnA6kAXJjw08Qu1hcOHD/5U7WudJ3PdXHYfI8CAS4X2ki4WWd07OZcndeEOIrRSr4Nr6bXtmWm8QbHUkaq7W4e2vQLXAOztLTOxjLI7eMKGHbD3NdGk6TGsxF7SrHC6ktcwWIPrunXLUkcrFwfnzG4U06jqZ1Y4tPwMKsu9ztQLMbVnVxDtQdR3Gq4IX00HuKZ4814yaJyrnB3AV6ROgqMPycFRlWuH1A2qxx0D2E+QcE5+rFDtHvXH5dQBbqSD8LlUq1Mur4ciBlN40u12k+9eyu8XxzDSAHcR28rLi8T46KRpVYc4Ex05REn3hOwBXzbTb0j3IJ+J02YfLVrVIJkjMCDYDz2T9gCM1OIEyw2LdJgjbzXwwvEmtrEudLXDKSRlaTMSAZI2HZWxiaOtMy86EXBHnuoa38htopVmEtMMDssQx1iYGxWd4k+mWEgZHDUGzm+Eb+a19Z5MnKAQSL2keA3P5LH8xYPqJcWRr06kSivs7QkUaGDIYDmBJIHcixtGnxVLieEJcBa5ZItMAAa/muoHTTaREHUkja1+zVyv1jNVBOkNnfTsdx9Vphvey3o+XFw5uL6BBLWa+Ua7Lu4Ok6RmMvsTHVAymZO211zuLx+usvoGjYZpv/dXsJiYrAiw8PK19tNVNj3Ff4EeDScvUA7MDqCIOsaxqug+c0e64XiIBGgjvuuFRxPv6tAI6gbi57L708S7MIrBwm2dptqfe7LE1shp7Om/FZOpnS8T0xZ0TItoZVujj2Yhgdo5puDsVz21SSM7JERmbBje4GhVqmGSMsXESNB8B6IT1wcpRXZOpTis0i+ZpHQdI7eK5lLDk1ahY5zHxY2M6E5mmzl03jNVvcNECRlvF4Gyp0KsOeW3IECbw6+qv5CPR5bz+8nFdRBdkbJDctzJ0k91mJXf5zxXtMY89g1vnAXBcvpaPxrf9HjX/kYJgqKYK0aOGz2zBBuMwFJ1MgF7BnjX2jYBn4j6rPfqFRxNCDIkj+cTeJFokrl/o348WVDhiRldLmBxgZhEj4gfRa/i7MlVtVo6Hmd2w77bZ2Don5rwbYOubR7mPb5REeFvfhm5XH2rAbt1kaRsBlCucLw72NHuAloL3A6kWsP93XF4njnUQa7XAtjrBkCdYEX3AkLC4/nLEPBa15psOzSZPm43Srxp29Bdeq1yemcV4/h6E+0qgu3Bdf8Aobf591huI8103PJa1zh49PylZB9QkydfVRBXoV4MI8swPMn/ABNNh+bi1paGCCbS6I87XVPFcxvcelrWkkSbncBceUxqPMeoXX9vXHlIlZNja5OrxLib24lzZDsuQgkay0eK+jOaKgcHZWEjwP5qhxf95qd+jT7oVREaYSitoqzIsjJpM1nDue3U5lgcHESCQd5tYLtYXnbDOHUMj9paWjXu3wlechOVylhVS+NCjl2Ls9d4fxak8ZmVLXsDJibaXNtr+S7+Bf71R31cGnvpsvB6FdzDmY4tcNwYP0XoXJ/HHV6RpOPUHS4jV0x8l59+H9JeSe0bKshW/a+GbRmIhj6zoykRcTM2+p38FRfihToOqusDmdI8on/Kp43iTqhFJo6RE2IgDWdotZZvnfjxbT9g23tBcdmW17FcKqnOSid5vwi5MxOPxOeq9/8AE4n4TZVigpL6NLS0eFKW3slCUJoVkk6VQtIc0wRcHsRC9l5f46zGYUBoALQG1Ke7Xdx4divF1e4PxiphqgqUzBGoOjx2cOyz30+a2uzvVb4PT6N/z1hHswTpmBUbfQFviNjovMivScXzzhauDdTfmlzS32WUkh2oIdpAN15qVOLFxjprRWTJSltMIQiULUZRhM7eY9UKFTT4j1CllR7Rc4m+cRU8C0fJoVdfXiIjEVR/MPwhfGVMF9qOlr+9hCChRJVHMlK1nIbHzULZObKABOom5OwuFkQthy9zHQo4YNPTUBOYAGXzo6dO3yWbKTcNJb2aMZpT2/g0vEeKswtA5nB1V3vEWki4aF5hjcY6rUNR5Jcfp2C+3FeJmtULzMbA3gKkjHo+mtvseRf5vS6CUIhJajKSBRKEkySUoBSRCBjSKSaYhJpFCAJSkdvMeoSRuPNvqFL6Lj2i3xb95rfeH4QqwKt8aH7VW+8PwhU1MPVF2+7GkUJKjmOVGUITEOU1FCBjKJQkgCSSlCRQSKUFOEQmAghEIKAESmCkhMBo7eY9QiUdvNvqFD6Lh2i9xs/tVXzb+EKkrvHv3qr94fhCohTX6ou33YIQhWcxJSmkUCAKQUQpBAAoqSSBk5QSopymSCEwUJDIlNNKUCIoQShUGglJx9R6poDZIHdzfVS+i4eyL/HP3mp/1/CFQV3jIjE1AdQQP/IVJRX6ou73YBSCiCmqOSGVFNJMYISlCBDRKAmgCMppbqSZI5SlCAEhgSkhCAFKJSKAqAcptdceBH0KSFLQ09Ms8Rrh1V7hp62AnUyqyTgmQklpaKnPybkKVNIBEpkoaRQlKAGSkgITESCEBIlIZ//Z"/>
          <p:cNvSpPr>
            <a:spLocks noChangeAspect="1" noChangeArrowheads="1"/>
          </p:cNvSpPr>
          <p:nvPr/>
        </p:nvSpPr>
        <p:spPr bwMode="auto">
          <a:xfrm>
            <a:off x="73025" y="-655638"/>
            <a:ext cx="1409700" cy="13716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4" name="Picture 24" descr="http://3.bp.blogspot.com/_Mm5OMOVxDSg/SqDDAUr3rUI/AAAAAAAAAEY/Y4Hn7GjF0y4/s320/%CF%80%CE%B5%CE%BB%CE%B5%CE%BA%CF%85%CF%82.jpg">
            <a:hlinkClick r:id="rId9"/>
          </p:cNvPr>
          <p:cNvPicPr>
            <a:picLocks noChangeAspect="1" noChangeArrowheads="1"/>
          </p:cNvPicPr>
          <p:nvPr/>
        </p:nvPicPr>
        <p:blipFill>
          <a:blip r:embed="rId10" cstate="print"/>
          <a:srcRect/>
          <a:stretch>
            <a:fillRect/>
          </a:stretch>
        </p:blipFill>
        <p:spPr bwMode="auto">
          <a:xfrm>
            <a:off x="6660232" y="692696"/>
            <a:ext cx="1772505" cy="17281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506" name="Picture 2" descr="http://www.sarantakos.com/kibwtos/patrikios.jpg"/>
          <p:cNvPicPr>
            <a:picLocks noChangeAspect="1" noChangeArrowheads="1"/>
          </p:cNvPicPr>
          <p:nvPr/>
        </p:nvPicPr>
        <p:blipFill>
          <a:blip r:embed="rId2" cstate="print"/>
          <a:srcRect/>
          <a:stretch>
            <a:fillRect/>
          </a:stretch>
        </p:blipFill>
        <p:spPr bwMode="auto">
          <a:xfrm>
            <a:off x="683568" y="332656"/>
            <a:ext cx="4536504" cy="6116638"/>
          </a:xfrm>
          <a:prstGeom prst="rect">
            <a:avLst/>
          </a:prstGeom>
          <a:noFill/>
        </p:spPr>
      </p:pic>
      <p:pic>
        <p:nvPicPr>
          <p:cNvPr id="6146" name="Picture 2" descr="Η πύλη των λεόντων"/>
          <p:cNvPicPr>
            <a:picLocks noChangeAspect="1" noChangeArrowheads="1"/>
          </p:cNvPicPr>
          <p:nvPr/>
        </p:nvPicPr>
        <p:blipFill>
          <a:blip r:embed="rId3" cstate="print"/>
          <a:srcRect/>
          <a:stretch>
            <a:fillRect/>
          </a:stretch>
        </p:blipFill>
        <p:spPr bwMode="auto">
          <a:xfrm>
            <a:off x="5724128" y="116632"/>
            <a:ext cx="2640292" cy="3960440"/>
          </a:xfrm>
          <a:prstGeom prst="rect">
            <a:avLst/>
          </a:prstGeom>
          <a:noFill/>
        </p:spPr>
      </p:pic>
      <p:pic>
        <p:nvPicPr>
          <p:cNvPr id="8195" name="Picture 3" descr="Συγκατοίκηση με το παρόν "/>
          <p:cNvPicPr>
            <a:picLocks noChangeAspect="1" noChangeArrowheads="1"/>
          </p:cNvPicPr>
          <p:nvPr/>
        </p:nvPicPr>
        <p:blipFill>
          <a:blip r:embed="rId4" cstate="print"/>
          <a:srcRect/>
          <a:stretch>
            <a:fillRect/>
          </a:stretch>
        </p:blipFill>
        <p:spPr bwMode="auto">
          <a:xfrm>
            <a:off x="6372200" y="4293096"/>
            <a:ext cx="1524000" cy="22098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275856" y="3429000"/>
            <a:ext cx="1872208" cy="2842982"/>
          </a:xfrm>
          <a:prstGeom prst="rect">
            <a:avLst/>
          </a:prstGeom>
          <a:noFill/>
          <a:ln w="9525">
            <a:noFill/>
            <a:miter lim="800000"/>
            <a:headEnd/>
            <a:tailEnd/>
          </a:ln>
        </p:spPr>
      </p:pic>
      <p:pic>
        <p:nvPicPr>
          <p:cNvPr id="25604" name="Picture 4" descr="http://t1.gstatic.com/images?q=tbn:ANd9GcQFoDIdyzjY-Joq3kcyNB-VcwHo9VwKGNpTkfSOGw1sAv3kUOKstw"/>
          <p:cNvPicPr>
            <a:picLocks noChangeAspect="1" noChangeArrowheads="1"/>
          </p:cNvPicPr>
          <p:nvPr/>
        </p:nvPicPr>
        <p:blipFill>
          <a:blip r:embed="rId3" cstate="print"/>
          <a:srcRect/>
          <a:stretch>
            <a:fillRect/>
          </a:stretch>
        </p:blipFill>
        <p:spPr bwMode="auto">
          <a:xfrm>
            <a:off x="323528" y="3645024"/>
            <a:ext cx="2105025" cy="2171701"/>
          </a:xfrm>
          <a:prstGeom prst="rect">
            <a:avLst/>
          </a:prstGeom>
          <a:noFill/>
        </p:spPr>
      </p:pic>
      <p:pic>
        <p:nvPicPr>
          <p:cNvPr id="25614" name="Picture 14" descr="http://t3.gstatic.com/images?q=tbn:ANd9GcQigK25gkefGBOn-69RhcDT-cPYN61z3A5L6NWLWl_6FwheYxYi"/>
          <p:cNvPicPr>
            <a:picLocks noChangeAspect="1" noChangeArrowheads="1"/>
          </p:cNvPicPr>
          <p:nvPr/>
        </p:nvPicPr>
        <p:blipFill>
          <a:blip r:embed="rId4" cstate="print"/>
          <a:srcRect/>
          <a:stretch>
            <a:fillRect/>
          </a:stretch>
        </p:blipFill>
        <p:spPr bwMode="auto">
          <a:xfrm>
            <a:off x="6300192" y="3645024"/>
            <a:ext cx="2152650" cy="2124075"/>
          </a:xfrm>
          <a:prstGeom prst="rect">
            <a:avLst/>
          </a:prstGeom>
          <a:noFill/>
        </p:spPr>
      </p:pic>
      <p:pic>
        <p:nvPicPr>
          <p:cNvPr id="25616" name="Picture 16" descr="http://t3.gstatic.com/images?q=tbn:ANd9GcQJgRs5zGJDdo5XoOUWbpTRo4VyFRlzJXOKIHGLcaHZrm3hviR1Kw"/>
          <p:cNvPicPr>
            <a:picLocks noChangeAspect="1" noChangeArrowheads="1"/>
          </p:cNvPicPr>
          <p:nvPr/>
        </p:nvPicPr>
        <p:blipFill>
          <a:blip r:embed="rId5" cstate="print"/>
          <a:srcRect/>
          <a:stretch>
            <a:fillRect/>
          </a:stretch>
        </p:blipFill>
        <p:spPr bwMode="auto">
          <a:xfrm>
            <a:off x="6444208" y="764704"/>
            <a:ext cx="2190750" cy="2085976"/>
          </a:xfrm>
          <a:prstGeom prst="rect">
            <a:avLst/>
          </a:prstGeom>
          <a:noFill/>
        </p:spPr>
      </p:pic>
      <p:pic>
        <p:nvPicPr>
          <p:cNvPr id="25620" name="Picture 20" descr="http://t2.gstatic.com/images?q=tbn:ANd9GcR_OoctmPPPtTRmHKQkBRW0VCRl62bz4dP-6kspYzs74kI-QS2B"/>
          <p:cNvPicPr>
            <a:picLocks noChangeAspect="1" noChangeArrowheads="1"/>
          </p:cNvPicPr>
          <p:nvPr/>
        </p:nvPicPr>
        <p:blipFill>
          <a:blip r:embed="rId6" cstate="print"/>
          <a:srcRect/>
          <a:stretch>
            <a:fillRect/>
          </a:stretch>
        </p:blipFill>
        <p:spPr bwMode="auto">
          <a:xfrm>
            <a:off x="251520" y="548680"/>
            <a:ext cx="2105025" cy="2181226"/>
          </a:xfrm>
          <a:prstGeom prst="rect">
            <a:avLst/>
          </a:prstGeom>
          <a:noFill/>
        </p:spPr>
      </p:pic>
      <p:pic>
        <p:nvPicPr>
          <p:cNvPr id="25624" name="Picture 24" descr="http://t3.gstatic.com/images?q=tbn:ANd9GcTuZMwB1EEQYOT-_IVuiTd3REav7Eld8WZV_jDvbEkOWNQyyrls"/>
          <p:cNvPicPr>
            <a:picLocks noChangeAspect="1" noChangeArrowheads="1"/>
          </p:cNvPicPr>
          <p:nvPr/>
        </p:nvPicPr>
        <p:blipFill>
          <a:blip r:embed="rId7" cstate="print"/>
          <a:srcRect/>
          <a:stretch>
            <a:fillRect/>
          </a:stretch>
        </p:blipFill>
        <p:spPr bwMode="auto">
          <a:xfrm>
            <a:off x="3275856" y="764704"/>
            <a:ext cx="2286000"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0.gstatic.com/images?q=tbn:ANd9GcTEpVPiuru_tS-TERVltsk5I2jle6OT73iI3IsN9QWs0GigRjj07w"/>
          <p:cNvPicPr>
            <a:picLocks noChangeAspect="1" noChangeArrowheads="1"/>
          </p:cNvPicPr>
          <p:nvPr/>
        </p:nvPicPr>
        <p:blipFill>
          <a:blip r:embed="rId2" cstate="print"/>
          <a:srcRect/>
          <a:stretch>
            <a:fillRect/>
          </a:stretch>
        </p:blipFill>
        <p:spPr bwMode="auto">
          <a:xfrm>
            <a:off x="395536" y="404664"/>
            <a:ext cx="2520280" cy="3051515"/>
          </a:xfrm>
          <a:prstGeom prst="rect">
            <a:avLst/>
          </a:prstGeom>
          <a:noFill/>
        </p:spPr>
      </p:pic>
      <p:pic>
        <p:nvPicPr>
          <p:cNvPr id="27652" name="Picture 4" descr="http://3.bp.blogspot.com/_2QPTziMZEJ0/TEVpSzosY3I/AAAAAAAAAkE/0esvG0IuTiI/s320/3.jpg">
            <a:hlinkClick r:id="rId3"/>
          </p:cNvPr>
          <p:cNvPicPr>
            <a:picLocks noChangeAspect="1" noChangeArrowheads="1"/>
          </p:cNvPicPr>
          <p:nvPr/>
        </p:nvPicPr>
        <p:blipFill>
          <a:blip r:embed="rId4" cstate="print"/>
          <a:srcRect/>
          <a:stretch>
            <a:fillRect/>
          </a:stretch>
        </p:blipFill>
        <p:spPr bwMode="auto">
          <a:xfrm>
            <a:off x="3419872" y="764704"/>
            <a:ext cx="3048000" cy="2038351"/>
          </a:xfrm>
          <a:prstGeom prst="rect">
            <a:avLst/>
          </a:prstGeom>
          <a:noFill/>
        </p:spPr>
      </p:pic>
      <p:pic>
        <p:nvPicPr>
          <p:cNvPr id="4" name="Picture 6" descr="http://t1.gstatic.com/images?q=tbn:ANd9GcSVbGSyl4vplsdt8bzYw8JtbvbaAFxA8Fa9MmYqdbvRXIht8fF_6g"/>
          <p:cNvPicPr>
            <a:picLocks noChangeAspect="1" noChangeArrowheads="1"/>
          </p:cNvPicPr>
          <p:nvPr/>
        </p:nvPicPr>
        <p:blipFill>
          <a:blip r:embed="rId5" cstate="print"/>
          <a:srcRect/>
          <a:stretch>
            <a:fillRect/>
          </a:stretch>
        </p:blipFill>
        <p:spPr bwMode="auto">
          <a:xfrm>
            <a:off x="7092280" y="692696"/>
            <a:ext cx="1656184" cy="2208246"/>
          </a:xfrm>
          <a:prstGeom prst="rect">
            <a:avLst/>
          </a:prstGeom>
          <a:noFill/>
        </p:spPr>
      </p:pic>
      <p:pic>
        <p:nvPicPr>
          <p:cNvPr id="6" name="Picture 10" descr="http://t3.gstatic.com/images?q=tbn:ANd9GcSR6PWrnqHn799iUfDo2119YciXFBFqy_eA5um99fLbZq-Vv6P0pA"/>
          <p:cNvPicPr>
            <a:picLocks noChangeAspect="1" noChangeArrowheads="1"/>
          </p:cNvPicPr>
          <p:nvPr/>
        </p:nvPicPr>
        <p:blipFill>
          <a:blip r:embed="rId6" cstate="print"/>
          <a:srcRect/>
          <a:stretch>
            <a:fillRect/>
          </a:stretch>
        </p:blipFill>
        <p:spPr bwMode="auto">
          <a:xfrm>
            <a:off x="539552" y="3933056"/>
            <a:ext cx="3505633" cy="2592288"/>
          </a:xfrm>
          <a:prstGeom prst="rect">
            <a:avLst/>
          </a:prstGeom>
          <a:noFill/>
        </p:spPr>
      </p:pic>
      <p:pic>
        <p:nvPicPr>
          <p:cNvPr id="7" name="Picture 2"/>
          <p:cNvPicPr>
            <a:picLocks noChangeAspect="1" noChangeArrowheads="1"/>
          </p:cNvPicPr>
          <p:nvPr/>
        </p:nvPicPr>
        <p:blipFill>
          <a:blip r:embed="rId7" cstate="print"/>
          <a:srcRect/>
          <a:stretch>
            <a:fillRect/>
          </a:stretch>
        </p:blipFill>
        <p:spPr bwMode="auto">
          <a:xfrm>
            <a:off x="4932040" y="3501008"/>
            <a:ext cx="3963849" cy="29523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τη διαπασών"/>
          <p:cNvPicPr>
            <a:picLocks noChangeAspect="1" noChangeArrowheads="1"/>
          </p:cNvPicPr>
          <p:nvPr/>
        </p:nvPicPr>
        <p:blipFill>
          <a:blip r:embed="rId2" cstate="print"/>
          <a:srcRect/>
          <a:stretch>
            <a:fillRect/>
          </a:stretch>
        </p:blipFill>
        <p:spPr bwMode="auto">
          <a:xfrm>
            <a:off x="179512" y="0"/>
            <a:ext cx="2686050" cy="3848100"/>
          </a:xfrm>
          <a:prstGeom prst="rect">
            <a:avLst/>
          </a:prstGeom>
          <a:noFill/>
        </p:spPr>
      </p:pic>
      <p:pic>
        <p:nvPicPr>
          <p:cNvPr id="1028" name="Picture 4" descr="http://www.google.gr/url?source=imglanding&amp;ct=img&amp;q=http://book.e-lasithi.gr/image/cache/data/metaixmio/0003462_195-500x500.jpeg&amp;sa=X&amp;ei=wEvoULiJGaaE4ASNkID4BA&amp;ved=0CAsQ8wc&amp;usg=AFQjCNEkOdlyIriK943_3wcJG2T6RbP_AQ"/>
          <p:cNvPicPr>
            <a:picLocks noChangeAspect="1" noChangeArrowheads="1"/>
          </p:cNvPicPr>
          <p:nvPr/>
        </p:nvPicPr>
        <p:blipFill>
          <a:blip r:embed="rId3" cstate="print"/>
          <a:srcRect/>
          <a:stretch>
            <a:fillRect/>
          </a:stretch>
        </p:blipFill>
        <p:spPr bwMode="auto">
          <a:xfrm>
            <a:off x="3347864" y="476672"/>
            <a:ext cx="2808312" cy="2808312"/>
          </a:xfrm>
          <a:prstGeom prst="rect">
            <a:avLst/>
          </a:prstGeom>
          <a:noFill/>
        </p:spPr>
      </p:pic>
      <p:pic>
        <p:nvPicPr>
          <p:cNvPr id="1030" name="Picture 6" descr="http://t0.gstatic.com/images?q=tbn:ANd9GcTGbN2iopEn18LKfrtdUbYtnXHqtlJSUB-fEca8AB6q1MYDckVO4w"/>
          <p:cNvPicPr>
            <a:picLocks noChangeAspect="1" noChangeArrowheads="1"/>
          </p:cNvPicPr>
          <p:nvPr/>
        </p:nvPicPr>
        <p:blipFill>
          <a:blip r:embed="rId4" cstate="print"/>
          <a:srcRect/>
          <a:stretch>
            <a:fillRect/>
          </a:stretch>
        </p:blipFill>
        <p:spPr bwMode="auto">
          <a:xfrm>
            <a:off x="6516216" y="548680"/>
            <a:ext cx="2466975" cy="1847851"/>
          </a:xfrm>
          <a:prstGeom prst="rect">
            <a:avLst/>
          </a:prstGeom>
          <a:noFill/>
        </p:spPr>
      </p:pic>
      <p:sp>
        <p:nvSpPr>
          <p:cNvPr id="1032" name="AutoShape 8" descr="data:image/jpeg;base64,/9j/4AAQSkZJRgABAQAAAQABAAD/2wCEAAkGBhQSERUUEhQWFBUWGBoWFxcYFxgYGBkeFRYYGBgYGhgYHCYeGBokGxgVHy8hIycpLCwsFx4xNTAqNiYrLCkBCQoKDgwOGg8PGiwkHyUsLCwsLykvKioqLCwsLCwsLCwsLCwsLCwsLCwsLCwsLCwsLCwsLCwsLCwsLCwpLCwsLP/AABEIALcBEwMBIgACEQEDEQH/xAAcAAABBQEBAQAAAAAAAAAAAAAABAUGBwgDAQL/xABNEAABAwIDBgMCCQkECAcBAAABAgMRAAQFITEGBxJBUWETInEygQgUI0JSkaHB0TNUYnKCkpOx4RZT0vAVFyRDg6LC0zRVY3N0s+MY/8QAGQEAAwEBAQAAAAAAAAAAAAAAAAMEAgEF/8QAKhEAAwACAgEDBAIBBQAAAAAAAAECAxEhMRITQWEEIjJRQnEUUoGh0fH/2gAMAwEAAhEDEQA/ALxooooAKKKKACiiigAooooAKKTYhibTCPEfcQ0gZcS1BCc9BKiBNVttXv5smZRbFdwqSCpA4U5DktWueUgHn2nqWzqWyxbzFUN5aq6D7zypqXjrhMiAOkT9tV1sRvG/0i6tv4upvhTxlfHxp1iCeBMEzl1g9KmdVRE632W48ca2uSSWGMBw8JHCr7D6U4VEbMnxERrxD+dS6k5ZUvgnzQpfAixnGWrRhb76uBtsSpUE6kAAAZkkkCO9Vc58JG0BPDbPkTkSWxPeOIxSf4SGOFLFvapP5RSnV58mwEpBEZglSjr8zTSKCpQk0H//AEla/mr/AO83+NR/FvhJXCj/ALNatNjq6pThOvJPAB83LOIOZnKnKKALKsN/mIpfQt1SFtBYK2w2hMpnNKVRIMaGTyma0fhWJIuGG3m5KHUJcTIgwsAiRyOdY+2c2Sur5xKLZlS5MFUEITESVL0SBI75jqK1zs3hPxW0YtyriLLSGyrrwJAJ+ygByooooAKKKKACiim/GdoLe0Rx3LzbKc4K1AcUCSEjVR7CTQA4UVXF9v8AMMbWEpU86NCpDXlGcfPKSRzyBqcYLjrF2yl62cS62rmk6GAeFQ1SoSJSYIoAX0UUUAFFFFABRRRQAUUUUAFFFFABRRRQAUUUGgCO7Vbf2WHpPxl4BcSGk+Z1XSEDSeqoHeqf2r+EQ+6FIsWgwnTxVwtwjqExwIP71Vbjpf8AjDvxrj8fjPicftcXOf8AMREZVwsLTxXEo40N8RjicVwoHdSuQoA+sRxV64X4j7q3VxHE4orVA0EqMxSvANmLi9XwW7ZVHtKOSE/rKOQ9Ne1Wrs/ubtUJSt9xVwdYSeFo5dvMod+IT0qwLW0Q0gIbSlCBolICUj0Ayp84X7lMfTt/kNGx+yjdhbhpEKWfM45EFav58I0A9eZNPlFPOHYL85weifx/CntqEUupxo+cEw8khxWQHs9+/pT088lCSpZCUpBUpRIAAAkkk5AAZzUe2n3hWOHpPjvJ4wMmkeZw9uAaftQO9Z93g73bnEpaT8hbT+SSZK4iC4r52YnhEAd4mpLp09sgunT2xBvS2vGI4gt5H5JADTWUEpQSeI+qlLPoQOVRVhhS1JSkFSlEJAGpJMAD31zqxt0uxi3X03jqYZaMtz89Y0IH0UnOfpADODHJnyejky6ekTPCN0Ng22nxm3HnClPGS8UpCgPPwBsJIBVPtE5Ad6fML2Dw1hRKbFtc5fKqU79QcJSPWJp6oqv05/Rd6MfolOGvoUgBsBKU+XhAACYGQAGUUrpm2dQYWeWQ+qZ/mKealtJVpEWSVNNIKKZNsNq2sOtV3L2YTASkEArUr2UifeSeQBPKqQxz4RV45lbMtW6cs1S8uZzzISmP2OdYMGgcQxJphBcfcQ0gZFS1BCc+UqIFQXaDfph1uk+Gs3K8wEtAxl1WqEx3HF6Vm7Gcefu3C5curdWeajMdkjRI7AAUgoAs7abf9fXBi2CbRERCYccOn+8UkR+yka86ri8vnHVlbq1OLOqlqKlH1JzrhRQAVPNze1TlriTLYWQ1cLS04jVKivytmOSgspz6E8pqB1Nt0GzTl3ijBSCEW60vuKjIBpQUkeqlAD6zyNAGraKKKACiiigAooooAKKKKACiiigAooooAKKKZMYxTVCPRR+4VqZdPSNxDt6RBd5OwFtiK1ON/JXEAeKPZXGnGnmAMuIZ6agAVQuO7NXFmvgfbUjOAqJQrulWiv5+labrldWqHEFDiUrQdUqAUk+oOVUvCmuCusEtcGY8Mx24tySw841OvAspBjqBkffUlTvdxED8qg/8Jv8Aw1N9pNzTDoKrRXgL+gZU2frlSD3zHaoJiW6nEGZIaDoAmWlBXKfZML7aek0lzc9CHGSOv+BQxvlxJBkOtz/7LX+Gkt5vXxR1BQu8c4VCDwhCD+8hII9xqMXVotpZQ4hSFjVKgUqHqDmK40ttvsS22+T1SiSSTJOZPWvKn2ze6F+5bbecdQ024AsRK1lKhIMCADEann7qsfZvdtaWauNKS64IIW7B4SOaEgAJM88yORpk4qY2cNUVvsVureuSHLkKZYyMEQ45mMgDmlMfOI9AeV22lohpCW20hCEjhSkCAAOQrrRVMQp6LIxqFwFegV5TrglhxHjOg07n+n867VeK2dqlK2x2w+18NsJ56n1OtKa8UoASchTHiGNk+VvIfS5n06etRqXbIJmsjIdv9wkv4cCgythwOcAEkpIKFHLSOIH0BrNVawKudI1YQwTJYZJOZJaQSfU8NO9D5Hv6f5Mt0rbwl5QBS04QcwQhRB9CBnWm2sLZSQpLLSSNCltAI9CBIpUFHqa56HyC+m+TN1lsFfup4kWrsciocEzzHGRI7ine33P4gpQCkNoHNSnUED3IJP2VNt5+3z9k401bwlSk+IpakBUgqKQlM5fNUTlzTpnKrdRta9fNuofPG40pMKgAqDnFAMZSCkjQZEVxRHl4mVjx+XjyJNl/g8hZK7q5lIUBwtJIKogmVL0yyyHOrmwHZy3smg1bNJbQOmZJ6qUc1HuSaV2Nt4aAnpr6nWu9JrW+BFa3wFFFFcMhRRRQAUUUUAFFFFABRRRQAUUU3YtiXhjhT7RH1d/WuynT0jUy6ekcMYxOJbRr849Owpjr2vKumVK0j0IhQtIKKKK0bCiiigDP+9e4CsUej5obR+60mohUm3kvBWJ3JSZhYT70oSlQ9xBHuqM1Bf5M82/yZoTdY/xYWxlHDxo9YcUZ+37KldQ/ds62zhVuVuJQFeIvzqSn/eKBiTmBA+ul97vCw9r2rps5TCJc5x8wET2mrJaUrZfLSlbJDRUDxDfNZIIDYde6kJ4AP3yCT7uetRy+35ulPyNshB6rWpwctAkI78648kr3OPLC9y6LGyLioGgzJ6D8akTz6GUDoMgBqay+9vpxMpUlDqGgr+7aQCPRRBV2kme9RjEdprp/8vcvO5R53FqETMQTpOdT3fk/gkyZPN/BpvF9q2s/FfabSkwUlxCYMx5pMzPWo47vHw5MzdIMTkAszHSEwazpXRlhSzwpSVE8gCTlnoK16uuEjSztcSi7399FiniCUvriYIQkBUaQVLkA9x7qabjfqgK8lopSeqngk98ghX86h2Ebrr98BQa8JJEhTqgjrHlzXn+rzHLOpdY7ixHy10ZjRtvIGfpKVmI7Cuqsj6NKstdCP/Xo9+bNfvL/ABqebBbXKxBhbimvDKF8GRJSfKFZE8xOY9OuSSy3TYe2BLSnSBEuOKzz1hHCJ5ZCpRh+HNsNpaZQG0J0SnQcz3Jnmc6ZKvf3MdE2n9zKu3622dq5nmHEdhBQoZ9TxH6qffg1stlN2qPlEqa65JIcjtqF10324Sr/AEa28ZAS+mBHJaFiT0GQj1qM/B6xUN4kpok/LtKAGcFTZCxkMvZC8z99T5H9z0S5X970aSopvu8aQjJPmPbT66Z7rFHF6mB0GX9TXZxUwjDVEjXcoTqpI9SBXJWJtD56fcZ/lUVopvoL9jv8dfsmSFgiQQR1GdfVRbDr0trB+afaH3+oqU0m48WT5MfgwooopYsKKKKACiiuF5dhtPEfcOp6V1LZ1LfCOWI4iGh1UdB957VGXHCoknMnM19PvlaipWprnVkR4o9DHjUIKK4Xt82yguOrS2gaqUQkeknn21qv8d31MNkptW1Pn6SvIj3D2lf8tadKezVXM9lj0VSSt9t5OTduB+o5/wByvP8AXZe/3dv+45/3Kx60i/Xgu6nKxwVS81ylP2n8KqnZLf0ykgXtsUn+9aPEBp/ulZjnmFE9qs97b+1cw+4u7V5DgaaUvIwpKglRQlSFQUkkZAjOl1m9pFXn3xJl3bG4S5f3S0eyp90jOci4qMxrTPXppThlmXnm2hMuLSgRr51BOU886n7JuxxtNi753h4LV8hQkEtqSkgiQeJQCcxpnnSz/VriP5qv60f4q0OlAGQ0GQjLIaZcq6NNFRgf0HcnkKq9Ffsr/wAefdmfbLdLibphNtB6KcbT781aUrt9zGIFfC4GmgNSXUq555N8Rke7StAKughJS3z9pehPYdE0jriwoFgRUtvuKVA8S7SDzCWioR2Klpz91PlnuXskQVqeciZBWlKTrGSUyIy+dy91T6imLHK9hqxQvYizO7DDkiPiwV3Ut0n7FipFZWDbKeFptDY6ISE6ZfNGdd6K2kl0bUpdIKKKK6dCnbCML4oWvTkOvc9q8wzCCqFL9nUDmf6Ug213j22HJhxQK/moTmo66JkZZRJgcpnKkXftJPkyb+2RPvlaCsHukkwQEKAGZPA4hWnTLM8qzdsRiPgYhbOTADqUqMkeVZ4FadlHKpDtfvfubzjQiGmlAoUMlLWlQIIUoiAIJySB6moFU/CfBK9J8GsIPSgisy2+yt6tIWi1uFJUJSpLLhBB0IITBFPGGWuM25BZavk8IgDw3SmByKCkpI7RVCy/BUs7/wBJoGio3sPjV3cNK+OWymFoIAUUKQHJGZ4FZgjKSMjOUQRUkpye1sentbPtpsqUEjUmPrqYimLArKT4h0GSfXmf8/dT7UuatvRHnrb1+gooopJOFFFFAHw86EpKiYAqL316XVSchyHT+tLceu5UEDQZn1On2fzppqrFGlstw49LyYVEttd4rNgChMO3EZNg5JkSFOHkNDwjM9taSbxN4ibJJZYIVcqHYhoHRShzV0T7zlAVSLbblw7ACnXXFd1KUpR+skmjJk1wgy5dcT2Kcd2hfvHC4+4VmTAnyoB5ITokU54DsBdXTZdAS0yMy68rgRyzGUkZ6xHerO2E3MIRwuXKQ87rw6sokaGR51DPt0B1pdtTuVvL66K3L5PgEyhJQs+GIySluQkkacUgnU9KS1rmidzrmuyrkYVhVuofGLp66IglNs2lKD1T4rqtO4Tp0r1e1mHCA3hDcRmXLp9aiZPNJSIiBEcqse1+DS2J8S9WrSOBkJjrPEtU8ulOFt8HGySD4lxcq7pLaAB3lCprDFvkqb+19j/5Rb/x7n/HXK920bLDzNvZNWweSlKyhx5ZISsKGTiiJkaxIk9asO/3HWfH8i/cJSPpeGsnvklMDtFVLtHhSLa5cYQ74wbPCV8PCCoDzADiOhkTPKtOanlm3FQtsbKnm53Bw9fFxQkMIKx04yQlB05SojukHlUDpxwTaB+0c8S3cUg5SB7Ko5KSclDXWuS0ntmYaVJs0/XRbmXCnTmfpH8OgqGbBbwEX6OBcN3CRKkDRQHz0SZjqNR6VLqtTVco9FNUto4X182y2px1YQhIlSlGAP8AJyjnVYbSb64Vw2TYUBq66Dn+qgEQNDKj+yK8324+oFq0TIBHjLPXNSUD0ELJ9U9KgGzmyNzfLhhEpBAU4ckInqrrGcCT2pN29+Mk+TJXl4ySvZ/ejiL10y1LbnGtKSjw0iQTn5kgFOUmeUVdhqNbIbBsWCZSPEeIhTqhnzySM+AZ8jJ5k1JKZCaXI7HNJfcwooopgwKdcMwuYccgJGYB59z2r4tbNKB4j2Q+anmr1H+e9V3va3oKtx4DBAeWJyz8JJGStM1qzjoBMZik3XHAnJfHHX7/AOhZvP3yi0Kre0hT+hVqlv16q/R9J+iaLs7G5xC5ISFPOuHiUo8pMFSjolIkZ6DIV5gWCPX1wlpsFS1mVKOiRPmWonkJ95MamtD7O7NM2TIaZTH0lkDjWfpKP8hoOVKiPP8AoniPP+im7mww7D1KbfS5fXCfKtKVFlhB+cOMStSh6RPKZiEmtMPbJWa1FarVhSlEqUS2mSSZJOWpNZ72qsks3ty2j2UPOJGUZBZgQNK5kjxDLHiJmMXeQkJQ84lI0AWoAc8gDX3/AKduP793+Iv8as3cbfSi5ZPJSHAJ+kClRCf2USe6as962QscK0pUk6hSQofURFanH5LezUYXU72ZkGP3I0uHv4q/xqS4JvavWCA4oXCATIdzUZ/9Qeb6ydfSLff3ZWN4qFW6EEyStuWyJMkwiATPUGqt3h7nrjDip1qX7WfbA87YMwHEjp9MeX0mKxScPsxSrG+y2tg99FnecLLgFo9kkIUoeGsnIBDmWZPzVQc8uKrHrDlWVu53sP2ykW1w6TbEwlRJ4mp082pb7HSZGkHC5YpLb5NM0VD0XisiFq6ghROvQznTthmMknhcMzor7jTawtLY+sDS2h6ooopJOQ1xRJJOsmfWc6Y9r9pU2Nqt4wVey2kz5lmeEZcsiT2B5xVjP2DazKkgnrp/Ks078scQ9iJZajw7ZPh5GR4hzdPqPKgjP8n7hS8y1wVv6ha4XJAby8W64pxxRWtZKlKOZJPOtE7pt0gs2/jF1ncOJEI5NJOfDOvGdFREaZ5zXe4vYkXl4bh1Ms23CodFOEyhPcCCo+iZ1rS9T79yVNrk+UIAEAQByFfVFFcOBTJjOJzLaf2j9340rxe/8NMJPmVp2HM/5+6o0tYAJJgCSSTpGZJJqjFH8mVYce/uYwbc7TixtFuj8oryND9NQMK9Ejze4DnWcVqJJJMk5knWpVvG2s+PXZKD8i15G++fmXB+kfsCailLyV5MXmvyodtltnl3tyhhEjiMrVE8CB7SvcNOpIHOlO2WyDmHv+Gs8SFSptf0kzzHJQ0I+4irY3U7JfFbbxlj5a4AV+qjVCfU+0fVI5U/bX7MIv7ZTSoCh5mlfRXGR9Doex7CmLFufkYsG4+TONjerZcS42opWghSVDUEVo3Y3aZN/apeEBXsuJGiVgCYz9kyCOx7Vm+4YUhSkLBSpJKVA6ggwR9dT7cvjBbvFME+R5By5cTY4gdcvLxjvI92MVaejGG/GtEg3z7MFxtF4gSWhwOj9Aq8ivcpRB/WHSoVu822GHur40FbTvCFx7SeGYUmcj7RykTNaAeZCgUrSCCClSVCQQciCDqO1UfvD3bKtFF62SpduZJAlRZ7K5lHRXLQ8iWZJafkhmWGn5yXLhONs3SPEYcS4nnwnMTyUnVJ7ECltZewjGXrVwOMLUhQ6EgEA+yoD2knoamze+i+UYS1bknQBDpP1eJNdnMvc1P1CfZddODDQaAW4JUc0I/6j0/z7qdw/HNoXDxIZSgZkeI002BHZ2D6TVjYQq4LKDdlKnyJcKPZn+UxAMZTMZVvflwbVefHsfG2G1QtmF3D3m4RCE6cSj7KB0k6noCeVZoxHEFvurddVxLWoqUe57aAduVWFvsxzjuG7ZJ8rSeNWZzU5oCNMkAfvmq5tVpStJWkrQFAqSDwlQBzSFQYkSJgxU+WtvSJs1bfiukXruq2YFrZhxaYdfhZMZhB/Jpn0837Q6VNaqkb9h+Zn+P/APlSi135tGfEtXE9OFxK56zKUxy60+bhLSZROTGlpMs6s87zmODFLjy8IKkq0ieJtJKu8kkz1mrVsd7WHuauLaMx8o2oe+UcQj38qrHepetPX3isuodQtpsgoMxAKSlXRXlmDnChWMrTngxmpVPDFO53EfDxEIJgPNrRyiRC06/qEZcyKvu2tytQSnU/Z3NZc2exAsXTDoMcDiFHMgQFDiBIzgiQexNbDtbdDCOIn1V16AfhWYyanXuYx5fGde52s7NLSYHqVHn+AptxHGplKIIORJEg+gOvvpLiOKFzIZJ6dfX8KQVucfvQyMX8r7KD3nbHCyuAtofIPSpA+gR7SNMgJBHY9qhlaF3nYYHsNeylTYDqcpI4COIiP0Cue0nlWeqTlnxoRmjxrgvHdBtP49qbdxUuMaSZJbPs/uny9gUCp9Wc93uN/Fb9lZMIUrwl/quZT7jwq/Z56Vo9toqUEjUmKoxVuSnDe559iV2rnEhJ6gH7K9r6Za4UhI5AD6qKkZC+z7NYmxW/U++48v2nVqcOc5rUVHM661s7FrotMOuJiUNrWJ0lKSoTHKRWKK4cNS7kcJQzhDKkphTxU6sxBJKyka8uFKY/rU9pk2HYKMNs0qyUm2ZB56Np5inugArldXIQkqPL7egrrVbb19tl2bHG2kLPGG08QlAUQSSqCCckqAjpWpnb5NxO3z0PL7xWoqOp/wAxVab29tEtMm0ZWC65k7B9hHNJjRStI5AGR5hUIv8AexiDhkOhoRHC2hIA96gpU95qILWSSSSScyTqZ5mnXlWtSPvMmtSfNTfdjsT8deLrolhojiB0cVqEa6cz2y515sJu3cvSHXZbtgczopznCO2g4tM8pIirzsrJDKEttIShCRASkQB+J7nM1zHj3yzOLFvl9Haiiiqi0zxvMsvCxO4ERxKDms/lEhZP1k5U27JYipi9t3U6pdQeWYKgCMwYkEiY509721k4q+COEpDadejSDPbXSoiy2VKCUiSSAB1JyFQV+XB5tfk9fs1aRUP3qY6q2sFBBhbx8EHmAoErI/ZHD+3PKpeBUc3gbOfHbJxtIlxHyjfdSAfL+0CoepFW1vT0ehe/F6Kq3YbFpvnlreBLLUSnMcalTwpkcoBJgg6dauG+vbXDmeNSUsN8QT8m3zIMSG0zoDmfvqjNjNtXcOdVCeJtZAcbOR8p1SfmrAJHTPMaRaqN4WGXzamXl8KV+UpeSUA5iCFAlKc4IPECInKJpONyl8k+KpU8dkjwPaO3vEFdu4FgZEZhQ9UqAI9Yil7zoQlSjokFRjWEiTHeBWfNobc4Ze8dk+eBQC2nELCpSrVKiMlQQQQdRBjOrPwPbkXeF3DpCfHZZd8RAMTDZIWBqEq+wgjpW5yb4fYyMu+H2UpjWJquLh15Wri1LiZjiMge4QPdUy3WbFM33jruEqUhHAlMKKRxK4icxnkEj96oCat3cXcjwrpHMKbVPLzJWP8ApNT4+a5JcSVXydb/AHGsmPBuHEdQ4lLn1FPBHKo5iW5e8Rm0pp8ToFcCueZC4HTQ8+dXfNE1Q8UsreGGZtxPYa9t83bZwCY4kjjTkQPaRIAMiOtMakkGDkRlWr9M9O9RraE4O4lXxxVqtz2j8olLgEay2oOLUQBAz0GRpdYddMTeBLpmdK1Bs9jhu7O3dKyuWkgkmTxJASuf0uIGazLelHiL8OQjiVwTrwyeGe8RVi7ksWWLhy3mW1oLkdFIKRI9QYPoOlYxPVGML1RclFFFWFxxvLUOtrbVELSpBkSIWCnMc9ayy80UqKVAgpJBBEEEGCCORrVoNZXxG68R1xwiCtalwNBxKJj7anz+xL9T7HBKoMjWtkbMW4Uy2/zcbQsA/NC0hUdznmaxtWzdkv8AwFr/APHZ/wDqTU6bS0TKmlpDtRRRXDJwvbUOtrbVIC0qQY1hQKTE84NYlUmDByI1FbhrG+21ipnEbttUyl9zMgiQVkhUHkQQR2IoA1Ru+xEP4ZZuTJLCAoxHmQngVl+skipBVJ/B52zBQvD3DCkkusaZg5uI9QfMOcKVyTV2UAJMTu/DbJGpyHqefu1qG4lhrdw0pp5IWhYhQP8AMHkQcwRmDT/tC550joJ+s/0ppqzFOpL8MpT/AGQW53NWCiOHx2+yXAZ7+dCvspfge7CxtjxBsvKmQp7hXERokJCdRqRPepXRWvCf0b9OVzo8SkAAAQAIAGgA0AHIV7RXW3tVLMJE/d61ro23o+EpJMASToKf8NwkI8y4KvsT/XvXbDsMDY6q5n7hUG317cJsrJTCFf7RcAoSARKUHJazzGUpB6nsamvJvhEeTN5cLozztdjHxq+uH5Kg46tSSZ9mYQM8wAkJEcorjs7bly7t0AgFTzaQTpmtIpuqa7pMHL2IIWR5WAXDlz9lA014iD+yaVK20hELdJF9kzXlFFXnpkA223Uou1Ket1Bp9RKlhU+G4TqcpKFHWQCCTpzqnsYwJ+0c8O4bU2rlOiu6VDJQ7g1d2328NOHw2hHiPLTxCTCEiSAVRmrMHIRpqKpraHa25vVA3DnEE+ykAJQOpCRlJ661Ll8d8dkWZRvjsZ66s3K0cXApSeIcKoJHEDqDGo7Gp5u43SPYiQ47xNW0SFCApfIcMgwO5GcQOZFjXfwe8ObQVF67y0+UZEnkPyNJ0xPizPFLsMxx+24vAeca4o4uBRTPDMTGsSfrrrtNg3xS7eYmQ2shJMSUnNJMcykg02p1z0o6ZzlMe/7c3/55cfxV/jR/bm//ADy4/ir/ABqc4JumtLthDzV26UrGnAiUnmlUKyUOf9RTizuOtwfNcPKHQJQk/WeL+VN8LHrHkf8A6VHeYo69+Vdcc1PnWpWuupymk1Xwzufw9KQCl1RHzi4ZOfPhAH1Cl9hu0w9oki3Cyf7wlyPQKMfZNHo0HoU+ygsOwp24WEMtrcUcoSkn640GRzPQ1dO7DYRyxDjtxAdcHBwAghCQZzIMFRIBy0A1zIE1s7NDSAhpCW0DRKQEj6hXamxiU8jseFS9sKK9p1w/BCfM5kPo8z69KZVKVyNq1K2yH7bYj8Xw+4dkJ8hbQTzW4OFIEgyRJVHRJmKzVVr799uRcPiyZyatlHxCIhTkRA7IEp9SroDVUVHd+TIMmTzZ2srYuOIbTqtQQNTmogDTPU1teztUtNobQIShKUJGeQSAAM89BWZNyGy3xvEkOKB8O2h5RAy4wfkgTOXmHF38M1qGsCwooooAKz38InZnw7pq7QmEPJ4HCP7xvQnuUQP+GffoSmPbTZZGIWblsvLiEoV9Bac0q065HsSOdAGQcNxFy3dQ80oocbUFJUNQR93bnWs93+27eJ2iHUlIdAh5sHNChrAkngOoJ5HrNZOxXCnbZ5bL6C24gwpKtR9xB1BGRBBFdMEx1+zeS9bOKbcTzSdRIPCoaKSYEg5GgDW+0LJ4kq5RE+hJ/GmimHYPfTbXzYZvii3fyEqMNO5e0lRybVPzSeYgnQTs4E2rzIWeE5iIIz5g8xVOPKktMrx5klpjFXoFPqNnkzmpRHTIUtt7BCPZSJ6nM/Wa080+xt55XQ0WWBqVmvyjp87+lPjFulAhIgV83d2hpBW6tLaEiVKWoJSB1KjkBVX7bb/La3BbsQLp36efgp94guHsmBn7VT1brslvJV9k42z2zYw23Lz5z0bbHtOK+in7zoB7gcm7R7Rv31wp+4XxrV7kpA0QkfNSOQ9SZJJJj+0lxeul25dU4s9cgkdEpGSRloBTZWBYVfm6fAfi9glahC3z4pyghOjY9IlX/EqqNhNkFX9yEmQ0iFOq/Rn2QeSlQQPQnlFaIbbCQEpEAAAAaAAQAOwFUYZ/kVfTx/I+qKK+kIJMASTyFUlZQG9sq/0m7xGYS3w9kltJA+sk++o/s5dW7dy2u7aU8yFDjQlXCSJzPePoyJ0kVZW/zZhbS7e5OYWksqjRJQStInqQpX7h99R1BT+56PNt/c2jX2ye2mH3SUt2bzZIQD4XsrAjTgMTEQYkDLtXTHLviXwjROvr/T8ayDb3Cm1JWhRQpJCkqSSCkgyCCMwQedaY2Zxg3Voy+c1OIBVy8wlK9f0gqm4VutsbgW62yuN9OzJ4kXiASCA272IybV2BHl9QnrVVVqm8s0OtqbcSFIWClSToQazzttsY5YPlJBUyoktOayOiiBAWOY94yNGWNPyR3Pj0/JHuxO2zmHOkgcbS4DjZJExopPILGeccyKvfZ3aVi9a8RhUjLiSclIJ+aocueehjImsyUqw/E3WFhxlxTax85JIPplqOxrMZHPBjHlccexqWiqbwvfe8hKUvsIeI1WFeGpXQwElIOmgqT4dvnsl5OJdZPUpC06Sc0GdcvZ+qqFkl+5Us0P3J7Xa2tFOGEiep5D1NRK33p4Xqu5UAOQZe4j2Hkge81xxP4RFm22BaW7ris8l8LSRlqSCoqz5ZetZvKl0ZvOlxJaVjhaWhJzV1Og9OnrVP71N9vDxWuGrSZBS5cJMxPJlQMTE+fPXy5iarra3enfYgCh5wIaMfJNDgQYHPMqVropRHaohUrbfLIqp09s9Jr1CCSAASTkANTPIV81e25jdKUFF/eJhQ8zDShpIydWDoeaRqMjrFcOE+3YbEDDLJLaoLznyjxy9ojJAP0UjL14jzqX0UUAFFFFABRRRQBA95G6lnFE+Ik+DcpTCXI8qo0S4AJI1AIzE8wIrNm0WzVxYvFm5bLaxmOihJAUk6KSYOdbPpr2g2Zt75rwrppLqNRMgpPVKhmk9waAMYU7YVtZd20C3uXmgNEpcUE6yfLPDr2q0dsPg8OIJXhznip/unSErH6rmSVD9bh01NVjjex15Zz8ZtnWgDHEUEo9zglB9xoAlLe/fFQAPFbMCJLKJPcwImm3EN7mKPe1eOJEkgNhLcTylABI7EmofRQAtvcafeADzzrgBkBbi1gHqAonOkVfSGySABJJgAZkk6ADnU5wDctid0J8H4unq+S2TnHsQV98wKAIJUo2Q3dXeIniabKWR7TygeAdk81nsmYkTGtXNsl8H+1t1Bd2v40sQQiOBoHnKZJXy1y6jPK022gkBKQAAIAAgADQADQUAiutntmmrFkMtJgaqUR5lnmpR+7QaU6ttlRhIJPQCf5VMooiqPW0uEVL6jS0kMFpgSlZrPCOnP+lPNtZobHlEd+Z99dqKVVuuxN5KrsZdsNl28QtHLZ0wFgFKwAShSTKVAHoeWUgkSJrJm0uy9xYPlm5b4FxIzlKgdFJUMlDX0IIMERWzaSX2Esvx4zTbvDPDxoSuJiY4gYmB9QrAsyFs9sdc3ik+C0rgJALhENpEwTxHIxnkM8q0VhWGpt2G2Uey2kIHKYGZPcmSe5p/x1gJ8MJACQCkACAIjIAaZU1VXilJbLsEpTsKS4phjdwytl0cSFiCP5ETooHMHkRSqinDyi9sd1T9rLlvxPs84HyiP1kjUa+ZPTOKgla2tbNaz5R79APfTXjW5SxuzxuhTbhzKmClE+oUlST6xPepMkSuiHLEz0/8AYy7RVx4/8HF9CSq0uEvQCfDcT4ajAEAKkpJOevCNKidxuXxZAk2hPLyuNKP1JXMUkQQiipd/qmxX8yd/5P8AFT3hW4LEngFLDTAPJxyVRAM8LYV6QSDlpQBW1OOB7PXF46GrZpbqzGSRkmealaIT3JAq7Nl/g6NIPFfvF7o21KEftLPmPoOH1NWxg+BsWjYatmkNI14UCJMASeajAGZk5UAV1u23JN2Sk3F4UvXCTKEjNpvSFZgFSxnnoOQkA1adFFABRRRQAUUUUAFFFFABRRRQAV8uNhQIUAQRBBEgg8iOdFFADX/ZKz/NLf8AgNf4aP7JWf5pb/wGv8NFFAC60w9tpIS22htIzAQlKQJz0AilFFFABRRRQAUUUUAFFFFABRRRQAmv7EOpgmIzBpmOAOfo/Wfwoopk5HPCGTlqVpH21s+s+0oAdpJpwYwVtOo4j+l+GlFFDyUztZafuLkpjIZV7RRSxQUUUUAFFFFABRRRQAUUUUAFFFFABRRRQB//2Q=="/>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4" name="Picture 10" descr="http://www.google.gr/url?source=imglanding&amp;ct=img&amp;q=http://2.bp.blogspot.com/_kA7kMyqgeQI/TKzj5kovCgI/AAAAAAAAAkk/he4EDUtAPbc/s1600/bicycle.gif&amp;sa=X&amp;ei=REzoUMr3K8Wl4gTPsYCwDg&amp;ved=0CAsQ8wc&amp;usg=AFQjCNH6v-pbUdmuvlEiWbEonoaBD6GOSw"/>
          <p:cNvPicPr>
            <a:picLocks noChangeAspect="1" noChangeArrowheads="1"/>
          </p:cNvPicPr>
          <p:nvPr/>
        </p:nvPicPr>
        <p:blipFill>
          <a:blip r:embed="rId5" cstate="print"/>
          <a:srcRect/>
          <a:stretch>
            <a:fillRect/>
          </a:stretch>
        </p:blipFill>
        <p:spPr bwMode="auto">
          <a:xfrm>
            <a:off x="107504" y="4149080"/>
            <a:ext cx="3680058" cy="24482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764704"/>
            <a:ext cx="9361040" cy="3139321"/>
          </a:xfrm>
          <a:prstGeom prst="rect">
            <a:avLst/>
          </a:prstGeom>
        </p:spPr>
        <p:txBody>
          <a:bodyPr wrap="square">
            <a:spAutoFit/>
          </a:bodyPr>
          <a:lstStyle/>
          <a:p>
            <a:r>
              <a:rPr lang="el-GR" dirty="0"/>
              <a:t>Στα δεκαεννιά της πέρασε κι εκείνη τη μεγάλη περιπέτεια. </a:t>
            </a:r>
          </a:p>
          <a:p>
            <a:br>
              <a:rPr lang="el-GR" dirty="0"/>
            </a:br>
            <a:r>
              <a:rPr lang="el-GR" dirty="0"/>
              <a:t>– Ναρκωτικά; ρώτησε η Ασπασία «που στύβει πέτρα». </a:t>
            </a:r>
            <a:br>
              <a:rPr lang="el-GR" dirty="0"/>
            </a:br>
            <a:r>
              <a:rPr lang="el-GR" dirty="0"/>
              <a:t>– Κατευθείαν ηρωίνη, έκανε η Μαρίνα. </a:t>
            </a:r>
            <a:br>
              <a:rPr lang="el-GR" dirty="0"/>
            </a:br>
            <a:r>
              <a:rPr lang="el-GR" dirty="0"/>
              <a:t>– Εσύ! </a:t>
            </a:r>
          </a:p>
          <a:p>
            <a:r>
              <a:rPr lang="el-GR" dirty="0"/>
              <a:t>Άκουσα μια φωνή σαν λυγμό, που έμοιαζε με τη φωνή της </a:t>
            </a:r>
            <a:r>
              <a:rPr lang="el-GR" dirty="0" err="1"/>
              <a:t>Φάρμουρ</a:t>
            </a:r>
            <a:r>
              <a:rPr lang="el-GR" dirty="0"/>
              <a:t>. </a:t>
            </a:r>
            <a:br>
              <a:rPr lang="el-GR" dirty="0"/>
            </a:br>
            <a:r>
              <a:rPr lang="el-GR" dirty="0"/>
              <a:t>Ήταν, λέει, η Μαρίνα ένα κορίτσι ξένοιαστο. Χωρίς προβλήματα. Σπούδαζε στη Σχολή Καλών Τεχνών. Με τους γονείς της τα πήγαινε μια χαρά… Αρχιτέκτονες κι οι δύο, δούλευαν πολύ. Έφευγαν το πρωί και γύριζαν αργά το βράδυ. Σ' ένα πάρτι γνώρισε το Νικηφόρο, που μόλις είχε γυρίσει από το Παρίσι, όπου </a:t>
            </a:r>
            <a:r>
              <a:rPr lang="el-GR" dirty="0" err="1"/>
              <a:t>σπούδαζε…Της</a:t>
            </a:r>
            <a:r>
              <a:rPr lang="el-GR" dirty="0"/>
              <a:t> έκανε εντύπωση, δεν έμοιαζε Έλληνας. Ψηλός, με μαύρα μαλλιά. </a:t>
            </a:r>
          </a:p>
        </p:txBody>
      </p:sp>
      <p:sp>
        <p:nvSpPr>
          <p:cNvPr id="3" name="2 - Ορθογώνιο"/>
          <p:cNvSpPr/>
          <p:nvPr/>
        </p:nvSpPr>
        <p:spPr>
          <a:xfrm>
            <a:off x="0" y="4077072"/>
            <a:ext cx="9324528" cy="2031325"/>
          </a:xfrm>
          <a:prstGeom prst="rect">
            <a:avLst/>
          </a:prstGeom>
        </p:spPr>
        <p:txBody>
          <a:bodyPr wrap="square">
            <a:spAutoFit/>
          </a:bodyPr>
          <a:lstStyle/>
          <a:p>
            <a:r>
              <a:rPr lang="el-GR" dirty="0"/>
              <a:t>Η Μαρίνα συνέχισε. </a:t>
            </a:r>
            <a:br>
              <a:rPr lang="el-GR" dirty="0"/>
            </a:br>
            <a:r>
              <a:rPr lang="el-GR" dirty="0"/>
              <a:t>Όλη τη βραδιά δεν μπορούσε να ξεκολλήσει τα μάτια της από πάνω του. Μιλούσε κι όμορφα, για το Παρίσι, για την τέχνη. Ξαφνικά, χωρίς να το καταλάβει, βρέθηκε δίπλα της. Της είπε πως βαρέθηκε, και, αν ήθελε, να έφευγαν μαζί. Τον ακολούθησε σαν μαγνητισμένη και βγήκαν μαζί στο δρόμο. </a:t>
            </a:r>
          </a:p>
          <a:p>
            <a:r>
              <a:rPr lang="el-GR" dirty="0"/>
              <a:t>– Από κείνο το βράδυ άρχισε η μεγάλη περιπέτεια της ζωής μου, από φόβο μην τον χάσω κι από περιέργεια να γνωρίσω το σύμπαν, όπως μου είχε υποσχεθεί… </a:t>
            </a:r>
          </a:p>
        </p:txBody>
      </p:sp>
      <p:pic>
        <p:nvPicPr>
          <p:cNvPr id="1026" name="Picture 2" descr="http://3.bp.blogspot.com/_lD17DkWi1aQ/R7cUwZKkJLI/AAAAAAAAAIo/bEYfweOLrC4/s320/%CE%9D%CE%AD%CE%B1+%CE%B5%CE%B9%CE%BA%CF%8C%CE%BD%CE%B1.png">
            <a:hlinkClick r:id="rId2"/>
          </p:cNvPr>
          <p:cNvPicPr>
            <a:picLocks noChangeAspect="1" noChangeArrowheads="1"/>
          </p:cNvPicPr>
          <p:nvPr/>
        </p:nvPicPr>
        <p:blipFill>
          <a:blip r:embed="rId3" cstate="print"/>
          <a:srcRect/>
          <a:stretch>
            <a:fillRect/>
          </a:stretch>
        </p:blipFill>
        <p:spPr bwMode="auto">
          <a:xfrm>
            <a:off x="6228184" y="188640"/>
            <a:ext cx="1144927" cy="1728192"/>
          </a:xfrm>
          <a:prstGeom prst="rect">
            <a:avLst/>
          </a:prstGeom>
          <a:noFill/>
        </p:spPr>
      </p:pic>
      <p:pic>
        <p:nvPicPr>
          <p:cNvPr id="5" name="Picture 4" descr="http://www.google.gr/url?source=imglanding&amp;ct=img&amp;q=http://book.e-lasithi.gr/image/cache/data/metaixmio/0003462_195-500x500.jpeg&amp;sa=X&amp;ei=wEvoULiJGaaE4ASNkID4BA&amp;ved=0CAsQ8wc&amp;usg=AFQjCNEkOdlyIriK943_3wcJG2T6RbP_AQ"/>
          <p:cNvPicPr>
            <a:picLocks noChangeAspect="1" noChangeArrowheads="1"/>
          </p:cNvPicPr>
          <p:nvPr/>
        </p:nvPicPr>
        <p:blipFill>
          <a:blip r:embed="rId4" cstate="print"/>
          <a:srcRect/>
          <a:stretch>
            <a:fillRect/>
          </a:stretch>
        </p:blipFill>
        <p:spPr bwMode="auto">
          <a:xfrm>
            <a:off x="7487816" y="260648"/>
            <a:ext cx="1656184" cy="16561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852936"/>
            <a:ext cx="5238328" cy="3139321"/>
          </a:xfrm>
          <a:prstGeom prst="rect">
            <a:avLst/>
          </a:prstGeom>
        </p:spPr>
        <p:txBody>
          <a:bodyPr wrap="square">
            <a:spAutoFit/>
          </a:bodyPr>
          <a:lstStyle/>
          <a:p>
            <a:r>
              <a:rPr lang="el-GR" dirty="0"/>
              <a:t>Στην άσφαλτο κουρσάρος</a:t>
            </a:r>
            <a:br>
              <a:rPr lang="el-GR" dirty="0"/>
            </a:br>
            <a:r>
              <a:rPr lang="el-GR" dirty="0"/>
              <a:t>με καράβι τη μοτοσυκλέτα,</a:t>
            </a:r>
            <a:br>
              <a:rPr lang="el-GR" dirty="0"/>
            </a:br>
            <a:r>
              <a:rPr lang="el-GR" dirty="0"/>
              <a:t>παντιέρα το μπουφάν το πλαστικό.</a:t>
            </a:r>
            <a:br>
              <a:rPr lang="el-GR" dirty="0"/>
            </a:br>
            <a:r>
              <a:rPr lang="el-GR" dirty="0"/>
              <a:t>Στα 18 σου έσπασες τα φρένα,</a:t>
            </a:r>
            <a:br>
              <a:rPr lang="el-GR" dirty="0"/>
            </a:br>
            <a:r>
              <a:rPr lang="el-GR" dirty="0"/>
              <a:t>ταξιδεύεις για ταξίδια άλλα.</a:t>
            </a:r>
            <a:br>
              <a:rPr lang="el-GR" dirty="0"/>
            </a:br>
            <a:br>
              <a:rPr lang="el-GR" dirty="0"/>
            </a:br>
            <a:r>
              <a:rPr lang="el-GR" dirty="0"/>
              <a:t>Κυκλοφοράς μονάχα φτιαγμένος,</a:t>
            </a:r>
            <a:br>
              <a:rPr lang="el-GR" dirty="0"/>
            </a:br>
            <a:r>
              <a:rPr lang="el-GR" dirty="0"/>
              <a:t>ο κόσμος όλος χίλια κυβικά.</a:t>
            </a:r>
            <a:br>
              <a:rPr lang="el-GR" dirty="0"/>
            </a:br>
            <a:r>
              <a:rPr lang="el-GR" dirty="0"/>
              <a:t>Είσαι αγριεμένος, </a:t>
            </a:r>
            <a:br>
              <a:rPr lang="el-GR" dirty="0"/>
            </a:br>
            <a:r>
              <a:rPr lang="el-GR" dirty="0"/>
              <a:t>είσαι κουρασμένος,……</a:t>
            </a:r>
            <a:br>
              <a:rPr lang="el-GR" dirty="0"/>
            </a:br>
            <a:endParaRPr lang="el-GR" dirty="0"/>
          </a:p>
        </p:txBody>
      </p:sp>
      <p:sp>
        <p:nvSpPr>
          <p:cNvPr id="3" name="2 - Ορθογώνιο"/>
          <p:cNvSpPr/>
          <p:nvPr/>
        </p:nvSpPr>
        <p:spPr>
          <a:xfrm>
            <a:off x="4355976" y="1268760"/>
            <a:ext cx="4572000" cy="3693319"/>
          </a:xfrm>
          <a:prstGeom prst="rect">
            <a:avLst/>
          </a:prstGeom>
        </p:spPr>
        <p:txBody>
          <a:bodyPr>
            <a:spAutoFit/>
          </a:bodyPr>
          <a:lstStyle/>
          <a:p>
            <a:r>
              <a:rPr lang="el-GR" dirty="0"/>
              <a:t>Από παρέες τριγυρισμένος,</a:t>
            </a:r>
            <a:br>
              <a:rPr lang="el-GR" dirty="0"/>
            </a:br>
            <a:r>
              <a:rPr lang="el-GR" dirty="0"/>
              <a:t>δε τους φοβάσαι, δε σ' αγαπούν.</a:t>
            </a:r>
            <a:br>
              <a:rPr lang="el-GR" dirty="0"/>
            </a:br>
            <a:r>
              <a:rPr lang="el-GR" dirty="0"/>
              <a:t>Και η ζωή να περνάει λαθραία,</a:t>
            </a:r>
            <a:br>
              <a:rPr lang="el-GR" dirty="0"/>
            </a:br>
            <a:r>
              <a:rPr lang="el-GR" dirty="0"/>
              <a:t>μα εσύ φοβάσαι, </a:t>
            </a:r>
            <a:br>
              <a:rPr lang="el-GR" dirty="0"/>
            </a:br>
            <a:r>
              <a:rPr lang="el-GR" dirty="0"/>
              <a:t>φοβάσαι να κοιμηθείς</a:t>
            </a:r>
            <a:br>
              <a:rPr lang="el-GR" dirty="0"/>
            </a:br>
            <a:r>
              <a:rPr lang="el-GR" dirty="0"/>
              <a:t>και το ταξίδι ξαναρχίζεις.</a:t>
            </a:r>
            <a:br>
              <a:rPr lang="el-GR" dirty="0"/>
            </a:br>
            <a:br>
              <a:rPr lang="el-GR" dirty="0"/>
            </a:br>
            <a:r>
              <a:rPr lang="el-GR" dirty="0"/>
              <a:t>Το δάχτυλο στο φρένο κοκαλωμένο,</a:t>
            </a:r>
            <a:br>
              <a:rPr lang="el-GR" dirty="0"/>
            </a:br>
            <a:r>
              <a:rPr lang="el-GR" dirty="0"/>
              <a:t>μια στάλα αίμα στο μπουφάν σου,</a:t>
            </a:r>
            <a:br>
              <a:rPr lang="el-GR" dirty="0"/>
            </a:br>
            <a:r>
              <a:rPr lang="el-GR" dirty="0"/>
              <a:t>πλάι στα χίλια, </a:t>
            </a:r>
            <a:br>
              <a:rPr lang="el-GR" dirty="0"/>
            </a:br>
            <a:r>
              <a:rPr lang="el-GR" dirty="0"/>
              <a:t>στα χίλια κυβικά σου,</a:t>
            </a:r>
            <a:br>
              <a:rPr lang="el-GR" dirty="0"/>
            </a:br>
            <a:r>
              <a:rPr lang="el-GR" dirty="0"/>
              <a:t>πλάι στα χίλια κυβικά σου.</a:t>
            </a:r>
            <a:br>
              <a:rPr lang="el-GR" dirty="0"/>
            </a:br>
            <a:endParaRPr lang="el-GR" dirty="0"/>
          </a:p>
        </p:txBody>
      </p:sp>
      <p:sp>
        <p:nvSpPr>
          <p:cNvPr id="5" name="4 - Ορθογώνιο"/>
          <p:cNvSpPr/>
          <p:nvPr/>
        </p:nvSpPr>
        <p:spPr>
          <a:xfrm>
            <a:off x="4427984" y="4509120"/>
            <a:ext cx="4572000" cy="1477328"/>
          </a:xfrm>
          <a:prstGeom prst="rect">
            <a:avLst/>
          </a:prstGeom>
        </p:spPr>
        <p:txBody>
          <a:bodyPr>
            <a:spAutoFit/>
          </a:bodyPr>
          <a:lstStyle/>
          <a:p>
            <a:br>
              <a:rPr lang="el-GR" dirty="0"/>
            </a:br>
            <a:r>
              <a:rPr lang="el-GR" dirty="0"/>
              <a:t>Μονάχος χάραμα, </a:t>
            </a:r>
            <a:br>
              <a:rPr lang="el-GR" dirty="0"/>
            </a:br>
            <a:r>
              <a:rPr lang="el-GR" dirty="0"/>
              <a:t>χάραμα στη λεωφόρο </a:t>
            </a:r>
            <a:br>
              <a:rPr lang="el-GR" dirty="0"/>
            </a:br>
            <a:r>
              <a:rPr lang="el-GR" dirty="0"/>
              <a:t>και περιμένεις ασθενοφόρο</a:t>
            </a:r>
            <a:br>
              <a:rPr lang="el-GR" dirty="0"/>
            </a:br>
            <a:r>
              <a:rPr lang="el-GR" dirty="0"/>
              <a:t>από τις τρεις και δέκα σκοτωμένος.</a:t>
            </a:r>
          </a:p>
        </p:txBody>
      </p:sp>
      <p:sp>
        <p:nvSpPr>
          <p:cNvPr id="6" name="5 - Ορθογώνιο"/>
          <p:cNvSpPr/>
          <p:nvPr/>
        </p:nvSpPr>
        <p:spPr>
          <a:xfrm>
            <a:off x="0" y="260648"/>
            <a:ext cx="4572000" cy="2308324"/>
          </a:xfrm>
          <a:prstGeom prst="rect">
            <a:avLst/>
          </a:prstGeom>
        </p:spPr>
        <p:txBody>
          <a:bodyPr>
            <a:spAutoFit/>
          </a:bodyPr>
          <a:lstStyle/>
          <a:p>
            <a:br>
              <a:rPr lang="el-GR" dirty="0"/>
            </a:br>
            <a:r>
              <a:rPr lang="el-GR" b="1" dirty="0"/>
              <a:t>Εκτελεστής: </a:t>
            </a:r>
            <a:r>
              <a:rPr lang="el-GR" b="1" dirty="0">
                <a:hlinkClick r:id="rId2"/>
              </a:rPr>
              <a:t>ΠΑΠΑΚΩΝΣΤΑΝΤΙΝΟΥ ΒΑΣΙΛΗΣ</a:t>
            </a:r>
            <a:br>
              <a:rPr lang="el-GR" b="1" dirty="0"/>
            </a:br>
            <a:br>
              <a:rPr lang="el-GR" b="1" dirty="0"/>
            </a:br>
            <a:r>
              <a:rPr lang="el-GR" b="1" dirty="0"/>
              <a:t>'</a:t>
            </a:r>
            <a:r>
              <a:rPr lang="el-GR" b="1" dirty="0" err="1"/>
              <a:t>Αλμπουμ</a:t>
            </a:r>
            <a:r>
              <a:rPr lang="el-GR" b="1" dirty="0"/>
              <a:t>: </a:t>
            </a:r>
            <a:r>
              <a:rPr lang="el-GR" b="1" dirty="0">
                <a:hlinkClick r:id="rId3"/>
              </a:rPr>
              <a:t>ΦΟΒΑΜΑΙ - 1982</a:t>
            </a:r>
            <a:r>
              <a:rPr lang="el-GR" b="1" dirty="0"/>
              <a:t> </a:t>
            </a:r>
            <a:br>
              <a:rPr lang="el-GR" b="1" dirty="0"/>
            </a:br>
            <a:br>
              <a:rPr lang="el-GR" b="1" dirty="0"/>
            </a:br>
            <a:r>
              <a:rPr lang="el-GR" b="1" dirty="0"/>
              <a:t>Στίχοι: Παύλος </a:t>
            </a:r>
            <a:r>
              <a:rPr lang="el-GR" b="1" dirty="0" err="1"/>
              <a:t>Μάτεσης</a:t>
            </a:r>
            <a:br>
              <a:rPr lang="el-GR" b="1" dirty="0"/>
            </a:br>
            <a:r>
              <a:rPr lang="el-GR" b="1" dirty="0"/>
              <a:t>Μουσική: Λάκης Παπαδόπουλος</a:t>
            </a:r>
            <a:br>
              <a:rPr lang="el-GR" dirty="0"/>
            </a:b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170</TotalTime>
  <Words>478</Words>
  <Application>Microsoft Office PowerPoint</Application>
  <PresentationFormat>Προβολή στην οθόνη (4:3)</PresentationFormat>
  <Paragraphs>31</Paragraphs>
  <Slides>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Franklin Gothic Book</vt:lpstr>
      <vt:lpstr>Franklin Gothic Medium</vt:lpstr>
      <vt:lpstr>Open Sans</vt:lpstr>
      <vt:lpstr>Wingdings 2</vt:lpstr>
      <vt:lpstr>Διαστημικό</vt:lpstr>
      <vt:lpstr>Ιστορια του λαβυρινθου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Ιστορια του λαβυρινθου</dc:title>
  <dc:creator>Θεοδώρα</dc:creator>
  <cp:lastModifiedBy>j.karanassiou@gmail.com</cp:lastModifiedBy>
  <cp:revision>13</cp:revision>
  <dcterms:created xsi:type="dcterms:W3CDTF">2013-01-05T15:35:55Z</dcterms:created>
  <dcterms:modified xsi:type="dcterms:W3CDTF">2021-01-12T08:56:15Z</dcterms:modified>
</cp:coreProperties>
</file>