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72" r:id="rId5"/>
    <p:sldId id="271" r:id="rId6"/>
    <p:sldId id="262" r:id="rId7"/>
    <p:sldId id="260" r:id="rId8"/>
    <p:sldId id="259" r:id="rId9"/>
    <p:sldId id="279" r:id="rId10"/>
    <p:sldId id="265" r:id="rId11"/>
    <p:sldId id="278" r:id="rId12"/>
    <p:sldId id="264" r:id="rId13"/>
    <p:sldId id="280" r:id="rId14"/>
    <p:sldId id="276" r:id="rId15"/>
    <p:sldId id="277" r:id="rId16"/>
    <p:sldId id="266" r:id="rId17"/>
    <p:sldId id="269" r:id="rId18"/>
    <p:sldId id="274" r:id="rId19"/>
    <p:sldId id="273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19/11/2010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53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89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79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92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967" TargetMode="External"/><Relationship Id="rId2" Type="http://schemas.openxmlformats.org/officeDocument/2006/relationships/hyperlink" Target="http://el.wikipedia.org/wiki/189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81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955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4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92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4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92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1898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l.wikipedia.org/wiki/196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/>
              <a:t>Σταμάτης Σπανουδάκης</a:t>
            </a:r>
            <a:endParaRPr lang="el-GR" dirty="0"/>
          </a:p>
        </p:txBody>
      </p:sp>
      <p:pic>
        <p:nvPicPr>
          <p:cNvPr id="9" name="8 - Θέση περιεχομένου" descr="Σπανουδάκη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71600" y="2348880"/>
            <a:ext cx="2999606" cy="2209633"/>
          </a:xfrm>
        </p:spPr>
      </p:pic>
      <p:sp>
        <p:nvSpPr>
          <p:cNvPr id="7" name="6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smtClean="0"/>
              <a:t>  Γιώργος Σαραντάρης</a:t>
            </a:r>
            <a:endParaRPr lang="el-GR" dirty="0"/>
          </a:p>
        </p:txBody>
      </p:sp>
      <p:pic>
        <p:nvPicPr>
          <p:cNvPr id="10" name="9 - Θέση περιεχομένου" descr="Σαραντάρης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52120" y="2492896"/>
            <a:ext cx="2816837" cy="3278974"/>
          </a:xfrm>
        </p:spPr>
      </p:pic>
      <p:pic>
        <p:nvPicPr>
          <p:cNvPr id="1026" name="Picture 2" descr="C:\Users\Θεοδώρα\Documents\dtriant\Λογοτεχνία\Β Γυμνασίου Νέο Βιβλίο\Σαραντάρης\θάλασσ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869160"/>
            <a:ext cx="1780692" cy="154419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Θεοδώρα\Documents\dtriant\Λογοτεχνία\Β Γυμνασίου Νέο Βιβλίο\Σαραντάρης\βαν γκο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84784"/>
            <a:ext cx="5251648" cy="4041308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Βίνσεντ βαν Γκογκ</a:t>
            </a:r>
            <a:r>
              <a:rPr lang="el-GR" sz="2800" dirty="0" smtClean="0"/>
              <a:t>( </a:t>
            </a:r>
            <a:r>
              <a:rPr lang="el-GR" sz="2800" dirty="0" smtClean="0">
                <a:hlinkClick r:id="rId3" action="ppaction://hlinkfile" tooltip="1853"/>
              </a:rPr>
              <a:t>1853</a:t>
            </a:r>
            <a:r>
              <a:rPr lang="el-GR" sz="2800" dirty="0" smtClean="0"/>
              <a:t> –  </a:t>
            </a:r>
            <a:r>
              <a:rPr lang="el-GR" sz="2800" dirty="0" smtClean="0">
                <a:hlinkClick r:id="rId4" action="ppaction://hlinkfile" tooltip="1890"/>
              </a:rPr>
              <a:t>1890</a:t>
            </a:r>
            <a:r>
              <a:rPr lang="el-GR" sz="2800" dirty="0" smtClean="0"/>
              <a:t>)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asset.tovima.gr/assetservice/Image.ashx?c=12014914&amp;r=0&amp;p=0&amp;t=0&amp;q=100&amp;v=1&amp;s=1&amp;w=1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96752"/>
            <a:ext cx="4332457" cy="5373216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ΜΙΧΑΛΗΣ ΟΙΚΟΝΟΜΟΥ (1888 – 1933)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Θεοδώρα\Documents\dtriant\Λογοτεχνία\Β Γυμνασίου Νέο Βιβλίο\Σαραντάρης\μαλέα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84784"/>
            <a:ext cx="4824536" cy="4245591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Κωνσταντίνος </a:t>
            </a:r>
            <a:r>
              <a:rPr lang="el-GR" sz="2800" b="1" dirty="0" err="1" smtClean="0"/>
              <a:t>Μαλέας</a:t>
            </a:r>
            <a:r>
              <a:rPr lang="el-GR" sz="2800" dirty="0" smtClean="0"/>
              <a:t> ( </a:t>
            </a:r>
            <a:r>
              <a:rPr lang="el-GR" sz="2800" dirty="0" smtClean="0">
                <a:hlinkClick r:id="rId3" action="ppaction://hlinkfile" tooltip="1879"/>
              </a:rPr>
              <a:t>1879</a:t>
            </a:r>
            <a:r>
              <a:rPr lang="el-GR" sz="2800" dirty="0" smtClean="0"/>
              <a:t> –  </a:t>
            </a:r>
            <a:r>
              <a:rPr lang="el-GR" sz="2800" dirty="0" smtClean="0">
                <a:hlinkClick r:id="rId4" action="ppaction://hlinkfile" tooltip="1928"/>
              </a:rPr>
              <a:t>1928</a:t>
            </a:r>
            <a:r>
              <a:rPr lang="el-GR" sz="2800" dirty="0" smtClean="0"/>
              <a:t>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ΡΕΝΕ ΜΑΓΚΡΙΤ</a:t>
            </a:r>
            <a:r>
              <a:rPr lang="el-GR" sz="2800" dirty="0" smtClean="0"/>
              <a:t> (</a:t>
            </a:r>
            <a:r>
              <a:rPr lang="el-GR" sz="2800" dirty="0" smtClean="0">
                <a:hlinkClick r:id="rId2" action="ppaction://hlinkfile" tooltip="1898"/>
              </a:rPr>
              <a:t>1898</a:t>
            </a:r>
            <a:r>
              <a:rPr lang="el-GR" sz="2800" dirty="0" smtClean="0"/>
              <a:t> – </a:t>
            </a:r>
            <a:r>
              <a:rPr lang="el-GR" sz="2800" dirty="0" smtClean="0">
                <a:hlinkClick r:id="rId3" action="ppaction://hlinkfile" tooltip="1967"/>
              </a:rPr>
              <a:t>1967</a:t>
            </a:r>
            <a:r>
              <a:rPr lang="el-GR" sz="2800" dirty="0" smtClean="0"/>
              <a:t>)</a:t>
            </a:r>
            <a:endParaRPr lang="el-GR" sz="2800" dirty="0"/>
          </a:p>
        </p:txBody>
      </p:sp>
      <p:pic>
        <p:nvPicPr>
          <p:cNvPr id="34818" name="Picture 2" descr="http://t2.gstatic.com/images?q=tbn:ANd9GcQwXFURxjyI5fSpTryLbe9ikS7Bi7I-6f9xxs56vm_4Xc08a5qD59lbfuI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1916832"/>
            <a:ext cx="6120680" cy="4080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asset.tovima.gr/assetservice/Image.ashx?c=12014876&amp;r=0&amp;p=0&amp;t=0&amp;q=100&amp;v=1&amp;s=1&amp;w=1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764704"/>
            <a:ext cx="4527054" cy="5886771"/>
          </a:xfrm>
          <a:prstGeom prst="rect">
            <a:avLst/>
          </a:prstGeom>
          <a:noFill/>
        </p:spPr>
      </p:pic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ΠΟΛ ΣΙΝΙΑΚ (1863 - 1935). 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asset.tovima.gr/assetservice/Image.ashx?c=12014855&amp;r=0&amp;p=0&amp;t=0&amp;q=100&amp;v=1&amp;s=1&amp;w=1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7014245" cy="5199370"/>
          </a:xfrm>
          <a:prstGeom prst="rect">
            <a:avLst/>
          </a:prstGeom>
          <a:noFill/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ΘΕΟΦΡΑΣΤΟΣ ΤΡΙΑΝΤΑΦΥΛΛΙΔΗΣ</a:t>
            </a:r>
            <a:r>
              <a:rPr lang="el-GR" sz="2800" dirty="0" smtClean="0"/>
              <a:t> (</a:t>
            </a:r>
            <a:r>
              <a:rPr lang="el-GR" sz="2800" dirty="0" smtClean="0">
                <a:hlinkClick r:id="rId3" action="ppaction://hlinkfile" tooltip="1881"/>
              </a:rPr>
              <a:t>1881</a:t>
            </a:r>
            <a:r>
              <a:rPr lang="el-GR" sz="2800" dirty="0" smtClean="0"/>
              <a:t> – </a:t>
            </a:r>
            <a:r>
              <a:rPr lang="el-GR" sz="2800" dirty="0" smtClean="0">
                <a:hlinkClick r:id="rId4" action="ppaction://hlinkfile" tooltip="1955"/>
              </a:rPr>
              <a:t>1955</a:t>
            </a:r>
            <a:r>
              <a:rPr lang="el-GR" sz="2800" dirty="0" smtClean="0"/>
              <a:t>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2.gstatic.com/images?q=tbn:ANd9GcSIZ6Izy2gXwE2oocKqSUWnyLVaF18hBvimaiII24AipwWICLk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84784"/>
            <a:ext cx="5688632" cy="4260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1.gstatic.com/images?q=tbn:ANd9GcS03PxC1oZSXCLhV9c-G5lOT70fqfExGWqTYIWJhxtpbKweU5EZLhD_k8zd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6058882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- Θέση περιεχομένου" descr="Σαραντάρη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5448" y="332656"/>
            <a:ext cx="4968552" cy="5783705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67544" y="0"/>
            <a:ext cx="7762056" cy="6126163"/>
          </a:xfrm>
        </p:spPr>
        <p:txBody>
          <a:bodyPr>
            <a:noAutofit/>
          </a:bodyPr>
          <a:lstStyle/>
          <a:p>
            <a:r>
              <a:rPr lang="el-GR" sz="1200" b="1" dirty="0" smtClean="0"/>
              <a:t>Γιώργος Σαραντάρης</a:t>
            </a:r>
            <a:br>
              <a:rPr lang="el-GR" sz="1200" b="1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Θ' ανάψω δάφνες να φλομώσει ο ουρανός</a:t>
            </a:r>
            <a:br>
              <a:rPr lang="el-GR" sz="1200" dirty="0" smtClean="0"/>
            </a:br>
            <a:r>
              <a:rPr lang="el-GR" sz="1200" dirty="0" smtClean="0"/>
              <a:t>μήπως και μυριστείς πατρίδα και γυρίσεις</a:t>
            </a:r>
            <a:br>
              <a:rPr lang="el-GR" sz="1200" dirty="0" smtClean="0"/>
            </a:br>
            <a:r>
              <a:rPr lang="el-GR" sz="1200" dirty="0" err="1" smtClean="0"/>
              <a:t>μέσ</a:t>
            </a:r>
            <a:r>
              <a:rPr lang="el-GR" sz="1200" dirty="0" smtClean="0"/>
              <a:t>' απ' τα δέντρα που σε γνώριζαν και που γι' αυτό</a:t>
            </a:r>
            <a:br>
              <a:rPr lang="el-GR" sz="1200" dirty="0" smtClean="0"/>
            </a:br>
            <a:r>
              <a:rPr lang="el-GR" sz="1200" dirty="0" smtClean="0"/>
              <a:t>τη στιγμή του θανάτου σου άξαφνα τινάξανε άνθος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Εμάς τους </a:t>
            </a:r>
            <a:r>
              <a:rPr lang="el-GR" sz="1200" dirty="0" err="1" smtClean="0"/>
              <a:t>γύφτους</a:t>
            </a:r>
            <a:r>
              <a:rPr lang="el-GR" sz="1200" dirty="0" smtClean="0"/>
              <a:t> άσε μας</a:t>
            </a:r>
            <a:br>
              <a:rPr lang="el-GR" sz="1200" dirty="0" smtClean="0"/>
            </a:br>
            <a:r>
              <a:rPr lang="el-GR" sz="1200" dirty="0" smtClean="0"/>
              <a:t>τους «</a:t>
            </a:r>
            <a:r>
              <a:rPr lang="el-GR" sz="1200" dirty="0" err="1" smtClean="0"/>
              <a:t>οικούντας</a:t>
            </a:r>
            <a:r>
              <a:rPr lang="el-GR" sz="1200" dirty="0" smtClean="0"/>
              <a:t> εν τοις </a:t>
            </a:r>
            <a:r>
              <a:rPr lang="el-GR" sz="1200" dirty="0" err="1" smtClean="0"/>
              <a:t>κοίλοις</a:t>
            </a:r>
            <a:r>
              <a:rPr lang="el-GR" sz="1200" dirty="0" smtClean="0"/>
              <a:t>»</a:t>
            </a:r>
            <a:br>
              <a:rPr lang="el-GR" sz="1200" dirty="0" smtClean="0"/>
            </a:br>
            <a:r>
              <a:rPr lang="el-GR" sz="1200" dirty="0" smtClean="0"/>
              <a:t>τι δε νογάμε από γιορτή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Και τα πουλιά δε βάνουμε προσάναμμα</a:t>
            </a:r>
            <a:br>
              <a:rPr lang="el-GR" sz="1200" dirty="0" smtClean="0"/>
            </a:br>
            <a:r>
              <a:rPr lang="el-GR" sz="1200" dirty="0" smtClean="0"/>
              <a:t>μα στον ύπνο μας καθώς μας είχες μυήσει</a:t>
            </a:r>
            <a:br>
              <a:rPr lang="el-GR" sz="1200" dirty="0" smtClean="0"/>
            </a:br>
            <a:r>
              <a:rPr lang="el-GR" sz="1200" dirty="0" smtClean="0"/>
              <a:t>δώθε από τη φθορά πλέκουμε τους κισσούς</a:t>
            </a:r>
            <a:br>
              <a:rPr lang="el-GR" sz="1200" dirty="0" smtClean="0"/>
            </a:br>
            <a:r>
              <a:rPr lang="el-GR" sz="1200" dirty="0" smtClean="0"/>
              <a:t>μακριά σου πιο κι απ' το Α του Κενταύρου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«Ως εν </a:t>
            </a:r>
            <a:r>
              <a:rPr lang="el-GR" sz="1200" dirty="0" err="1" smtClean="0"/>
              <a:t>τινι</a:t>
            </a:r>
            <a:r>
              <a:rPr lang="el-GR" sz="1200" dirty="0" smtClean="0"/>
              <a:t> φρουρά </a:t>
            </a:r>
            <a:r>
              <a:rPr lang="el-GR" sz="1200" dirty="0" err="1" smtClean="0"/>
              <a:t>εσμέν</a:t>
            </a:r>
            <a:r>
              <a:rPr lang="el-GR" sz="1200" dirty="0" smtClean="0"/>
              <a:t>»</a:t>
            </a:r>
            <a:br>
              <a:rPr lang="el-GR" sz="1200" dirty="0" smtClean="0"/>
            </a:br>
            <a:r>
              <a:rPr lang="el-GR" sz="1200" dirty="0" smtClean="0"/>
              <a:t>μαργωμένοι μες στο χρόνο</a:t>
            </a:r>
            <a:br>
              <a:rPr lang="el-GR" sz="1200" dirty="0" smtClean="0"/>
            </a:br>
            <a:r>
              <a:rPr lang="el-GR" sz="1200" dirty="0" smtClean="0"/>
              <a:t>κι από τραγούδι αμάθητοι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Μόνος εσύ ο αιρετικός της ύλης </a:t>
            </a:r>
            <a:r>
              <a:rPr lang="el-GR" sz="1200" dirty="0" err="1" smtClean="0"/>
              <a:t>αλλ</a:t>
            </a:r>
            <a:r>
              <a:rPr lang="el-GR" sz="1200" dirty="0" smtClean="0"/>
              <a:t>'</a:t>
            </a:r>
            <a:br>
              <a:rPr lang="el-GR" sz="1200" dirty="0" smtClean="0"/>
            </a:br>
            <a:r>
              <a:rPr lang="el-GR" sz="1200" dirty="0" smtClean="0"/>
              <a:t>ομόθρησκος των αετών το ύστερο άλμα</a:t>
            </a:r>
            <a:br>
              <a:rPr lang="el-GR" sz="1200" dirty="0" smtClean="0"/>
            </a:br>
            <a:r>
              <a:rPr lang="el-GR" sz="1200" dirty="0" smtClean="0"/>
              <a:t>τόλμησες. Κι οι ποιμένες σ' είδανε της </a:t>
            </a:r>
            <a:r>
              <a:rPr lang="el-GR" sz="1200" dirty="0" err="1" smtClean="0"/>
              <a:t>Πρεμετής</a:t>
            </a: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μες στης άλλης χαράς το φως να οδοιπορείς πιο νέος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Τι κι αν ο κόσμος μάταιος</a:t>
            </a:r>
            <a:br>
              <a:rPr lang="el-GR" sz="1200" dirty="0" smtClean="0"/>
            </a:br>
            <a:r>
              <a:rPr lang="el-GR" sz="1200" dirty="0" smtClean="0"/>
              <a:t>έχεις μιλήσει ελληνικά</a:t>
            </a:r>
            <a:br>
              <a:rPr lang="el-GR" sz="1200" dirty="0" smtClean="0"/>
            </a:br>
            <a:r>
              <a:rPr lang="el-GR" sz="1200" dirty="0" smtClean="0"/>
              <a:t>ως «εις τον έπειτα </a:t>
            </a:r>
            <a:r>
              <a:rPr lang="el-GR" sz="1200" dirty="0" err="1" smtClean="0"/>
              <a:t>χρόνον</a:t>
            </a:r>
            <a:r>
              <a:rPr lang="el-GR" sz="1200" dirty="0" smtClean="0"/>
              <a:t>»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>κι από την ομιλία σου ακόμη</a:t>
            </a:r>
            <a:br>
              <a:rPr lang="el-GR" sz="1200" dirty="0" smtClean="0"/>
            </a:br>
            <a:r>
              <a:rPr lang="el-GR" sz="1200" dirty="0" smtClean="0"/>
              <a:t>βγάνουν θυμίαμα οι θαλασσινοί κρίνοι</a:t>
            </a:r>
            <a:br>
              <a:rPr lang="el-GR" sz="1200" dirty="0" smtClean="0"/>
            </a:br>
            <a:r>
              <a:rPr lang="el-GR" sz="1200" dirty="0" smtClean="0"/>
              <a:t>και κάποιες θρυλικές κοπέλες κατά σε</a:t>
            </a:r>
            <a:br>
              <a:rPr lang="el-GR" sz="1200" dirty="0" smtClean="0"/>
            </a:br>
            <a:r>
              <a:rPr lang="el-GR" sz="1200" dirty="0" smtClean="0"/>
              <a:t>μυστικά στρέφουνε τον καθρέφτη του ήλιου.</a:t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i="1" dirty="0" smtClean="0"/>
              <a:t>1955</a:t>
            </a:r>
            <a:r>
              <a:rPr lang="el-GR" sz="1200" dirty="0" smtClean="0"/>
              <a:t/>
            </a:r>
            <a:br>
              <a:rPr lang="el-GR" sz="1200" dirty="0" smtClean="0"/>
            </a:br>
            <a:r>
              <a:rPr lang="el-GR" sz="1200" dirty="0" smtClean="0"/>
              <a:t/>
            </a:r>
            <a:br>
              <a:rPr lang="el-GR" sz="1200" dirty="0" smtClean="0"/>
            </a:b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Βασιλείου Σπύρος (1902-1985)</a:t>
            </a:r>
            <a:endParaRPr lang="el-GR" sz="2800" b="1" dirty="0"/>
          </a:p>
        </p:txBody>
      </p:sp>
      <p:pic>
        <p:nvPicPr>
          <p:cNvPr id="3076" name="Picture 4" descr="http://www.spyrosvassiliou.org/images/paintings/8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6336704" cy="4941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_9TF6P_lLck/StNh4Bxa9CI/AAAAAAAACaw/rbyeOCos0CI/s400/%CE%91%CE%BB%CE%AD%CE%BA%CE%BF%CF%82+%CE%A6%CE%B1%CF%83%CE%B9%CE%B1%CE%BD%CF%8C%CF%82_%CE%9F+%CE%91%CE%AF%CE%BF%CE%BB%CE%BF%CF%82_%CE%91%CE%BA%CF%81%CF%85%CE%BB%CE%B9%CE%BA%CF%8C+%CF%83%CE%B5+%CF%80%CE%B1%CE%BD%CE%AF_130%CE%A7270_2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6048672" cy="4884302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Αλέκος Φασιανός 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t3.gstatic.com/images?q=tbn:ANd9GcSo8Xpvw5GXpHYwut6vpRHqM46zaE43le0_7DFnPF-tZ19EyHSn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648" y="1628800"/>
            <a:ext cx="6269448" cy="4824536"/>
          </a:xfrm>
          <a:prstGeom prst="rect">
            <a:avLst/>
          </a:prstGeom>
          <a:noFill/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Μονέ</a:t>
            </a:r>
            <a:r>
              <a:rPr lang="en-US" sz="3200" b="1" dirty="0" smtClean="0"/>
              <a:t> ( </a:t>
            </a:r>
            <a:r>
              <a:rPr lang="el-GR" sz="3200" b="1" dirty="0" smtClean="0">
                <a:hlinkClick r:id="rId3" action="ppaction://hlinkfile" tooltip="1840"/>
              </a:rPr>
              <a:t>1840</a:t>
            </a:r>
            <a:r>
              <a:rPr lang="el-GR" sz="3200" b="1" dirty="0" smtClean="0"/>
              <a:t> - </a:t>
            </a:r>
            <a:r>
              <a:rPr lang="en-US" sz="3200" b="1" dirty="0" smtClean="0"/>
              <a:t> </a:t>
            </a:r>
            <a:r>
              <a:rPr lang="el-GR" sz="3200" b="1" dirty="0" smtClean="0">
                <a:hlinkClick r:id="rId4" action="ppaction://hlinkfile" tooltip="1926"/>
              </a:rPr>
              <a:t>1926</a:t>
            </a:r>
            <a:r>
              <a:rPr lang="en-US" sz="3200" b="1" dirty="0" smtClean="0"/>
              <a:t>)</a:t>
            </a:r>
            <a:r>
              <a:rPr lang="en-US" sz="3200" dirty="0" smtClean="0"/>
              <a:t> 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home.messiah.edu/~ml1276/Monet-Mad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231746"/>
            <a:ext cx="3600400" cy="5383775"/>
          </a:xfrm>
          <a:prstGeom prst="rect">
            <a:avLst/>
          </a:prstGeom>
          <a:noFill/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Μονέ</a:t>
            </a:r>
            <a:r>
              <a:rPr lang="en-US" sz="2400" b="1" dirty="0" smtClean="0"/>
              <a:t> ( </a:t>
            </a:r>
            <a:r>
              <a:rPr lang="el-GR" sz="2400" b="1" dirty="0" smtClean="0">
                <a:hlinkClick r:id="rId3" action="ppaction://hlinkfile" tooltip="1840"/>
              </a:rPr>
              <a:t>1840</a:t>
            </a:r>
            <a:r>
              <a:rPr lang="el-GR" sz="2400" b="1" dirty="0" smtClean="0"/>
              <a:t> - </a:t>
            </a:r>
            <a:r>
              <a:rPr lang="en-US" sz="2400" b="1" dirty="0" smtClean="0"/>
              <a:t> </a:t>
            </a:r>
            <a:r>
              <a:rPr lang="el-GR" sz="2400" b="1" dirty="0" smtClean="0">
                <a:hlinkClick r:id="rId4" action="ppaction://hlinkfile" tooltip="1926"/>
              </a:rPr>
              <a:t>1926</a:t>
            </a:r>
            <a:r>
              <a:rPr lang="en-US" sz="2400" b="1" dirty="0" smtClean="0"/>
              <a:t>)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Θεοδώρα\Documents\dtriant\Λογοτεχνία\Β Γυμνασίου Νέο Βιβλίο\Σαραντάρης\Τοπίο της Ύδρας, Χατζηκυριάκος - Γκίκας- Ε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349109" cy="4536504"/>
          </a:xfrm>
          <a:prstGeom prst="rect">
            <a:avLst/>
          </a:prstGeom>
          <a:noFill/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Νίκος Χατζηκυριάκος-Γκίκας</a:t>
            </a:r>
            <a:r>
              <a:rPr lang="el-GR" sz="2800" dirty="0" smtClean="0"/>
              <a:t> </a:t>
            </a:r>
            <a:r>
              <a:rPr lang="el-GR" sz="2800" b="1" dirty="0" smtClean="0"/>
              <a:t>(1906-1994)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Θεοδώρα\Documents\dtriant\Λογοτεχνία\Β Γυμνασίου Νέο Βιβλίο\Σαραντάρης\Αδριανός Σωτήρ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132856"/>
            <a:ext cx="3717627" cy="2819154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Αδριανός Σωτήρης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Θεοδώρα\Documents\dtriant\Λογοτεχνία\Β Γυμνασίου Νέο Βιβλίο\Σαραντάρης\Ορέστης Κανέλλ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44824"/>
            <a:ext cx="4536504" cy="3477986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Ορέστης Κανέλλης (1910-1979) 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t0.gstatic.com/images?q=tbn:ANd9GcQ_n0KtT6ly5KDad5YA1cMeijf6lRMg1K8E9wp0z_BaePBlBcW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76872"/>
            <a:ext cx="3888432" cy="2727708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ΡΕΝΕ ΜΑΓΚΡΙΤ</a:t>
            </a:r>
            <a:r>
              <a:rPr lang="el-GR" sz="2800" dirty="0" smtClean="0"/>
              <a:t> (</a:t>
            </a:r>
            <a:r>
              <a:rPr lang="el-GR" sz="2800" dirty="0" smtClean="0">
                <a:hlinkClick r:id="rId3" action="ppaction://hlinkfile" tooltip="1898"/>
              </a:rPr>
              <a:t>1898</a:t>
            </a:r>
            <a:r>
              <a:rPr lang="el-GR" sz="2800" dirty="0" smtClean="0"/>
              <a:t> – </a:t>
            </a:r>
            <a:r>
              <a:rPr lang="el-GR" sz="2800" dirty="0" smtClean="0">
                <a:hlinkClick r:id="rId4" action="ppaction://hlinkfile" tooltip="1967"/>
              </a:rPr>
              <a:t>1967</a:t>
            </a:r>
            <a:r>
              <a:rPr lang="el-GR" sz="2800" dirty="0" smtClean="0"/>
              <a:t>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88</Words>
  <Application>Microsoft Office PowerPoint</Application>
  <PresentationFormat>Προβολή στην οθόνη (4:3)</PresentationFormat>
  <Paragraphs>17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Διαφάνεια 1</vt:lpstr>
      <vt:lpstr>Βασιλείου Σπύρος (1902-1985)</vt:lpstr>
      <vt:lpstr>Αλέκος Φασιανός </vt:lpstr>
      <vt:lpstr>Μονέ ( 1840 -  1926) </vt:lpstr>
      <vt:lpstr>Μονέ ( 1840 -  1926)</vt:lpstr>
      <vt:lpstr>Νίκος Χατζηκυριάκος-Γκίκας (1906-1994)</vt:lpstr>
      <vt:lpstr>Αδριανός Σωτήρης</vt:lpstr>
      <vt:lpstr>Ορέστης Κανέλλης (1910-1979) </vt:lpstr>
      <vt:lpstr>ΡΕΝΕ ΜΑΓΚΡΙΤ (1898 – 1967)</vt:lpstr>
      <vt:lpstr>Βίνσεντ βαν Γκογκ( 1853 –  1890) </vt:lpstr>
      <vt:lpstr>ΜΙΧΑΛΗΣ ΟΙΚΟΝΟΜΟΥ (1888 – 1933)</vt:lpstr>
      <vt:lpstr>Κωνσταντίνος Μαλέας ( 1879 –  1928)</vt:lpstr>
      <vt:lpstr>ΡΕΝΕ ΜΑΓΚΡΙΤ (1898 – 1967)</vt:lpstr>
      <vt:lpstr>ΠΟΛ ΣΙΝΙΑΚ (1863 - 1935). </vt:lpstr>
      <vt:lpstr>ΘΕΟΦΡΑΣΤΟΣ ΤΡΙΑΝΤΑΦΥΛΛΙΔΗΣ (1881 – 1955)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Θεοδώρα</dc:creator>
  <cp:lastModifiedBy>Θεοδώρα Τριαντοπούλου</cp:lastModifiedBy>
  <cp:revision>20</cp:revision>
  <dcterms:created xsi:type="dcterms:W3CDTF">2010-11-11T13:28:22Z</dcterms:created>
  <dcterms:modified xsi:type="dcterms:W3CDTF">2010-11-19T17:18:04Z</dcterms:modified>
</cp:coreProperties>
</file>