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66" r:id="rId5"/>
    <p:sldId id="267" r:id="rId6"/>
    <p:sldId id="258" r:id="rId7"/>
    <p:sldId id="259" r:id="rId8"/>
    <p:sldId id="261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91F11-08F2-4F33-B28D-21F4798C83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A1A1C5-B7C8-465A-A8E0-229259B55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07AC6-FD28-4E40-8879-A1F106A25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4DF9-0100-4D6B-9636-EBC44A6258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5F0E6-922E-4016-9A1F-A5FDFACD3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3E103-6653-4531-9243-97D0E37FF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3EABD-4FCC-48A2-89BC-810BDB8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43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66050-F1AA-4506-8B25-D83318EAA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C54C41-9233-4459-A2FA-3EFC99730C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9F693-2F55-473D-8E9C-DF5691E7D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4DF9-0100-4D6B-9636-EBC44A6258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90CE4-B4B6-476E-83FB-74B871C16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15832-C460-4083-8714-FB7D03C8D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3EABD-4FCC-48A2-89BC-810BDB8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17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9A9F95-48B8-48BB-B091-1CB9740F6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DF2F26-E3C7-4ACC-B853-76DDB5AFA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3A4EA-AE0A-4C74-9A19-E8BC40436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4DF9-0100-4D6B-9636-EBC44A6258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A564A-DD2B-41A7-A410-A515A916C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DAD6C-FF91-42E9-9388-C2ABBF136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3EABD-4FCC-48A2-89BC-810BDB8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246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22FB8-B0AA-4372-B41C-E7B62FB58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296A0-8690-430A-B98A-B2F8F76EF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F4416-DD8B-4765-819F-DB891363C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4DF9-0100-4D6B-9636-EBC44A6258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1C88D-17F0-47A6-928D-99BAE29D3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C2E36-B414-45E2-8919-894BB3F02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3EABD-4FCC-48A2-89BC-810BDB8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40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54B9C-294D-4CD1-BD4F-30A59BD28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3FEDD5-9F2B-4CFD-82E9-79D7CED75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22BF4-596E-4504-930C-D69AB302B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4DF9-0100-4D6B-9636-EBC44A6258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D098F-AA8E-4968-A9F4-1B271B4E1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61646-1795-4CBE-9BDA-B34CFC142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3EABD-4FCC-48A2-89BC-810BDB8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1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189F4-D1D4-4714-8B04-7A264BA24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EF6D2-FE3D-4E7C-99AE-4147F546DD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9F847D-5968-42EA-A861-D6F563FF3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50BEA-2F29-457E-9C33-CD65E2557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4DF9-0100-4D6B-9636-EBC44A6258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6EFC06-35BC-437C-B577-25BDC76E4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10599B-E145-4BDD-B27F-7F845D568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3EABD-4FCC-48A2-89BC-810BDB8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93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AFDEC-0A15-4A34-B3E1-6B3435D3F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625C5E-5963-429B-9256-2D70C0E09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5BA711-4203-4B02-9C58-8F829ECF8D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58D339-F45C-422B-8C59-1CA2710BFB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1EE715-9281-445C-B738-17FE0A11A9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88A023-08AB-46B8-AEE5-6B73F1042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4DF9-0100-4D6B-9636-EBC44A6258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FF8A01-5C1D-4CAA-988F-AEED7B81D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AA08D2-9CBA-4104-A88D-A9946497D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3EABD-4FCC-48A2-89BC-810BDB8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1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94AF6-270D-4558-A961-B2560E79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2BF01A-9428-427F-9F50-3A66E0DC7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4DF9-0100-4D6B-9636-EBC44A6258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919000-6516-4A3A-B93B-810145179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B50A74-DD70-4553-A57E-FC57EA47B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3EABD-4FCC-48A2-89BC-810BDB8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9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988029-BB1D-400D-8BB5-BABD92D20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4DF9-0100-4D6B-9636-EBC44A6258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B87088-7903-4BEC-8E15-A052EDA95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6D76B6-B244-4D5D-9A85-6740EBC7F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3EABD-4FCC-48A2-89BC-810BDB8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8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86A5C-01AA-4100-AAC7-084986E70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ABCB5-ED5F-46D7-94DD-B521D6509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BF71EE-C6AD-4E23-B5E3-D8BE5FDB20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E5A57D-D004-498C-BC6E-B3BC5F477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4DF9-0100-4D6B-9636-EBC44A6258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215BA5-6CEB-4DE4-B60F-CA1D95306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A50BE-38E2-43E3-B596-D3B13E1F7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3EABD-4FCC-48A2-89BC-810BDB8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53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E8A73-83F9-4D73-9175-8860F6077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9AD605-DCA1-49F0-91F1-89C9CBDDA5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43EBE6-2F2F-4ACC-B16C-DF6166AA9C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E570ED-E295-4F5F-97BE-909D61266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4DF9-0100-4D6B-9636-EBC44A6258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FF1CC8-5C64-4252-9AD1-5FE7345A3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96E2F4-4200-41D2-A35A-87F4E6747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3EABD-4FCC-48A2-89BC-810BDB8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93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E63913-FF59-4B56-ABBB-29202A58C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E02525-D0C3-4C89-AD1E-7D96473BB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D1754-3555-41FA-A0BB-F3B8CD2FF8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A4DF9-0100-4D6B-9636-EBC44A6258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6E418-0EEB-4FC0-9095-DE8F713E1E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03D6F-074D-48E1-BDD7-811E57427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3EABD-4FCC-48A2-89BC-810BDB8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48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DBD63-899B-4D5B-B1AF-7554F35D74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4800" dirty="0"/>
              <a:t>Η ΙΛΙΑΔΑ ΜΕΣΑ ΑΠΟ ΕΙΚΟΝΕΣ</a:t>
            </a: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984F6F-F225-444A-ACA5-C74D94F42E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Α ΡΑΨΩΔΙΑ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11955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25A01-66CB-4880-A0B2-CD742F9AF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ΗΜΗΤΕΡΑ ΤΟΥ ΑΧΙΛΛΕΑ, ΘΕΤΙΔΑ ΚΑΙ Ο ΔΙΑΣ</a:t>
            </a:r>
            <a:endParaRPr lang="en-US" dirty="0"/>
          </a:p>
        </p:txBody>
      </p:sp>
      <p:pic>
        <p:nvPicPr>
          <p:cNvPr id="6146" name="Picture 2" descr="ΘΕΟΞΕΝΙΑ: Ο ΘΕΣΜΟΣ ΤΗΣ ΙΚΕΣΙΑΣ ΣΤΗΝ ΑΡΧΑΙΑ ΕΛΛΑΔΑ">
            <a:extLst>
              <a:ext uri="{FF2B5EF4-FFF2-40B4-BE49-F238E27FC236}">
                <a16:creationId xmlns:a16="http://schemas.microsoft.com/office/drawing/2014/main" id="{C3AE6D0D-50DA-4B19-BEE7-9E3D841EB6E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620" y="1883872"/>
            <a:ext cx="6980349" cy="4802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628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FFEE6-0C5F-460C-94EC-BFD3EE7DA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ΕΡΓΑΣΙΑ: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C3CB4-6DAD-4611-87AC-1975801AF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Αφού μελετήσετε τις εικόνες που αφορούν την Α ραψωδία: α) Να διαλέξετε μία σκηνή που σας εντυπωσίασε ιδιαίτερα και να την αποδώσετε με τον καλλιτεχνικό τρόπο που προτιμάτε (εικαστικό, λογοτεχνικό ή άλλο) </a:t>
            </a:r>
            <a:r>
              <a:rPr lang="el-GR" dirty="0">
                <a:solidFill>
                  <a:srgbClr val="FF0000"/>
                </a:solidFill>
              </a:rPr>
              <a:t>ή</a:t>
            </a:r>
            <a:r>
              <a:rPr lang="el-GR" dirty="0"/>
              <a:t> β) Φανταστείτε ότι είστε δημοσιογράφοι και </a:t>
            </a:r>
            <a:r>
              <a:rPr lang="el-GR"/>
              <a:t>καλύπτετε  </a:t>
            </a:r>
            <a:r>
              <a:rPr lang="el-GR" dirty="0"/>
              <a:t>κάποια γεγονότα της Α ραψωδίας: Γράψτε ένα άρθρο με την ανταπόκρισή σας. Ποιο γεγονός θα προβάλλατε περισσότερο και γιατί;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700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E83D1-C5D4-46CB-ADC4-BC8B7BFB7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ΑΓΑΜΕΜΝΩΝ</a:t>
            </a:r>
            <a:endParaRPr lang="en-US" dirty="0"/>
          </a:p>
        </p:txBody>
      </p:sp>
      <p:pic>
        <p:nvPicPr>
          <p:cNvPr id="1026" name="Picture 2" descr="ΔΙΑΠΟΛΙΤΙΣΜΙΚΟ ΓΥΜΝΑΣΙΟ ΕΥΟΣΜΟΥ ΘΕΣΣΑΛΟΝΙΚΗΣ: Ομήρου, Ιλιάδα: 1 ...">
            <a:extLst>
              <a:ext uri="{FF2B5EF4-FFF2-40B4-BE49-F238E27FC236}">
                <a16:creationId xmlns:a16="http://schemas.microsoft.com/office/drawing/2014/main" id="{32AD2D3E-92F7-4C85-895D-935B2CC5BDA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648" y="2125015"/>
            <a:ext cx="7817476" cy="319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22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65E6C-3C08-42B6-B227-D76DAF8C7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ΥΒΡΙΣ ΤΟΥ ΑΓΑΜΕΜΝΟΝΑ ΠΡΟΣ ΤΟΝ ΑΠΟΛΛΩΝΑ</a:t>
            </a:r>
            <a:endParaRPr lang="en-US" dirty="0"/>
          </a:p>
        </p:txBody>
      </p:sp>
      <p:pic>
        <p:nvPicPr>
          <p:cNvPr id="9218" name="Picture 2" descr="H ύβρη του Αγαμέμνονα προς τον Απόλλωνα στη ραψωδία Α ...">
            <a:extLst>
              <a:ext uri="{FF2B5EF4-FFF2-40B4-BE49-F238E27FC236}">
                <a16:creationId xmlns:a16="http://schemas.microsoft.com/office/drawing/2014/main" id="{1E1C98BC-C9CD-4D22-A7A0-33B6C2A1CAD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75" y="1690688"/>
            <a:ext cx="9672033" cy="4542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091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4D389-9FF5-4A90-BEB7-70FAD66AE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ΕΡΧΟΜΟΣ ΤΟΥ ΧΡΥΣΗ ΚΑΙ ΤΟ ΑΙΤΗΜΑ ΤΟΥ  </a:t>
            </a:r>
            <a:endParaRPr lang="en-US" dirty="0"/>
          </a:p>
        </p:txBody>
      </p:sp>
      <p:pic>
        <p:nvPicPr>
          <p:cNvPr id="7170" name="Picture 2" descr="ιλιαδα ραψωδία Α">
            <a:extLst>
              <a:ext uri="{FF2B5EF4-FFF2-40B4-BE49-F238E27FC236}">
                <a16:creationId xmlns:a16="http://schemas.microsoft.com/office/drawing/2014/main" id="{05245CCA-1714-47CC-B0E7-32AA1AA0187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681" y="1690687"/>
            <a:ext cx="6830212" cy="4516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7291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32FB7-0CEC-42AF-87C8-44D85E5D8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ΠΡΟΣΕΥΧΗ ΤΟΥ ΧΡΥΣΗ ΣΤΟΝ ΑΠΟΛΛΩΝΑ</a:t>
            </a:r>
            <a:endParaRPr lang="en-US" dirty="0"/>
          </a:p>
        </p:txBody>
      </p:sp>
      <p:pic>
        <p:nvPicPr>
          <p:cNvPr id="8194" name="Picture 2" descr="ιλιαδα ραψωδία Α">
            <a:extLst>
              <a:ext uri="{FF2B5EF4-FFF2-40B4-BE49-F238E27FC236}">
                <a16:creationId xmlns:a16="http://schemas.microsoft.com/office/drawing/2014/main" id="{49CD63C8-E0B5-4CF5-930E-15D65CA832C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136" y="1825625"/>
            <a:ext cx="579572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631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ACD5C-48BE-4BC3-95D7-4C80D22EF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ΣΥΝΕΛΕΥΣΗ ΤΩΝ ΑΧΑΙΩΝ ΚΑΙ Η ΕΠΕΜΒΑΣΗ ΤΗΣ ΘΕΑΣ ΑΘΗΝΑΣ</a:t>
            </a:r>
            <a:endParaRPr lang="en-US" dirty="0"/>
          </a:p>
        </p:txBody>
      </p:sp>
      <p:pic>
        <p:nvPicPr>
          <p:cNvPr id="2050" name="Picture 2" descr="Ιστογραφία: ΙΛΙΑΔΑ : ΡΑΨΩΔΙΑ Α 54 - 306 - ΣΥΝΕΛΕΥΣΗ ΤΩΝ ΑΧΑΙΩΝ - Η ...">
            <a:extLst>
              <a:ext uri="{FF2B5EF4-FFF2-40B4-BE49-F238E27FC236}">
                <a16:creationId xmlns:a16="http://schemas.microsoft.com/office/drawing/2014/main" id="{603FCE2F-A7CF-43B7-A3EF-443C731D166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1901031"/>
            <a:ext cx="5467350" cy="420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5264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34290-31FB-4666-A0AD-C5DBB9B2D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ΣΥΓΚΡΟΥΣΗ ΑΧΙΛΛΕΑ-ΑΓΑΜΕΜΝΟΝΑ</a:t>
            </a:r>
            <a:endParaRPr lang="en-US" dirty="0"/>
          </a:p>
        </p:txBody>
      </p:sp>
      <p:pic>
        <p:nvPicPr>
          <p:cNvPr id="3074" name="Picture 2" descr="Μωβ κιμωλίa : Η Σύγκρουση Αχιλλέα- Αγαμέμνονα ΙΛΙΑΔΑ ραψωδία Α στ ...">
            <a:extLst>
              <a:ext uri="{FF2B5EF4-FFF2-40B4-BE49-F238E27FC236}">
                <a16:creationId xmlns:a16="http://schemas.microsoft.com/office/drawing/2014/main" id="{932C8793-D195-4C1F-B1C1-25AD4D1C99E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402" y="1690688"/>
            <a:ext cx="7662929" cy="480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2720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74263-C086-4C49-B80D-F9541E5D8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ΠΑΡΕΜΒΑΣΗ ΤΟΥ ΝΕΣΤΟΡΑ</a:t>
            </a:r>
            <a:endParaRPr lang="en-US" dirty="0"/>
          </a:p>
        </p:txBody>
      </p:sp>
      <p:pic>
        <p:nvPicPr>
          <p:cNvPr id="4098" name="Picture 2" descr="Nestor: The Conciliator - Carmenta Online Latin Blog">
            <a:extLst>
              <a:ext uri="{FF2B5EF4-FFF2-40B4-BE49-F238E27FC236}">
                <a16:creationId xmlns:a16="http://schemas.microsoft.com/office/drawing/2014/main" id="{F2332627-35E7-4A23-837B-BA0465EA03D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009" y="2193113"/>
            <a:ext cx="8989454" cy="466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337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53522-4772-4E32-994C-70E91BE19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ΝΕΣΤΟΡΑΣ ΚΑΙ ΑΧΙΛΛΕΑΣ</a:t>
            </a:r>
            <a:endParaRPr lang="en-US" dirty="0"/>
          </a:p>
        </p:txBody>
      </p:sp>
      <p:pic>
        <p:nvPicPr>
          <p:cNvPr id="5122" name="Picture 2" descr="Book XXIII: [Nestor] May the gods give you great happiness ...">
            <a:extLst>
              <a:ext uri="{FF2B5EF4-FFF2-40B4-BE49-F238E27FC236}">
                <a16:creationId xmlns:a16="http://schemas.microsoft.com/office/drawing/2014/main" id="{935FC67B-FDAD-4183-8909-ED0BA14FB88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292" y="1825625"/>
            <a:ext cx="557941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1180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127</Words>
  <Application>Microsoft Office PowerPoint</Application>
  <PresentationFormat>Widescreen</PresentationFormat>
  <Paragraphs>13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Η ΙΛΙΑΔΑ ΜΕΣΑ ΑΠΟ ΕΙΚΟΝΕΣ</vt:lpstr>
      <vt:lpstr>ΑΓΑΜΕΜΝΩΝ</vt:lpstr>
      <vt:lpstr>Η ΥΒΡΙΣ ΤΟΥ ΑΓΑΜΕΜΝΟΝΑ ΠΡΟΣ ΤΟΝ ΑΠΟΛΛΩΝΑ</vt:lpstr>
      <vt:lpstr>Ο ΕΡΧΟΜΟΣ ΤΟΥ ΧΡΥΣΗ ΚΑΙ ΤΟ ΑΙΤΗΜΑ ΤΟΥ  </vt:lpstr>
      <vt:lpstr>Η ΠΡΟΣΕΥΧΗ ΤΟΥ ΧΡΥΣΗ ΣΤΟΝ ΑΠΟΛΛΩΝΑ</vt:lpstr>
      <vt:lpstr>Η ΣΥΝΕΛΕΥΣΗ ΤΩΝ ΑΧΑΙΩΝ ΚΑΙ Η ΕΠΕΜΒΑΣΗ ΤΗΣ ΘΕΑΣ ΑΘΗΝΑΣ</vt:lpstr>
      <vt:lpstr>Η ΣΥΓΚΡΟΥΣΗ ΑΧΙΛΛΕΑ-ΑΓΑΜΕΜΝΟΝΑ</vt:lpstr>
      <vt:lpstr>Η ΠΑΡΕΜΒΑΣΗ ΤΟΥ ΝΕΣΤΟΡΑ</vt:lpstr>
      <vt:lpstr>ΝΕΣΤΟΡΑΣ ΚΑΙ ΑΧΙΛΛΕΑΣ</vt:lpstr>
      <vt:lpstr>ΗΜΗΤΕΡΑ ΤΟΥ ΑΧΙΛΛΕΑ, ΘΕΤΙΔΑ ΚΑΙ Ο ΔΙΑΣ</vt:lpstr>
      <vt:lpstr>ΕΡΓΑΣΙΑ: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ΙΛΙΑΔΑ ΜΕΣΑ ΑΠΟ ΕΙΚΟΝΕΣ</dc:title>
  <dc:creator>ΦΩΤΗΣ ΝΙΚΟΛΑΟΥ</dc:creator>
  <cp:lastModifiedBy>ΦΩΤΗΣ ΝΙΚΟΛΑΟΥ</cp:lastModifiedBy>
  <cp:revision>8</cp:revision>
  <dcterms:created xsi:type="dcterms:W3CDTF">2020-03-27T21:06:51Z</dcterms:created>
  <dcterms:modified xsi:type="dcterms:W3CDTF">2020-03-30T18:57:43Z</dcterms:modified>
</cp:coreProperties>
</file>