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4" r:id="rId10"/>
    <p:sldId id="267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60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23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45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083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4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40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84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88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86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78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C6A0F-9811-475C-893C-4336F7B98522}" type="datetimeFigureOut">
              <a:rPr lang="el-GR" smtClean="0"/>
              <a:t>11/8/2013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4B5C-3CD6-45F7-A13A-0935AE7FF1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2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9" y="2564904"/>
            <a:ext cx="4414659" cy="324035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199933" y="62088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ΕΙΣΑΓΩΓΗ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ΣΤΗΝ </a:t>
            </a:r>
          </a:p>
          <a:p>
            <a:pPr algn="ctr"/>
            <a:r>
              <a:rPr lang="el-G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ΟΔΥΣΣΕΙΑ</a:t>
            </a:r>
            <a:endParaRPr lang="el-G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306" y="593135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Monotype Corsiva" pitchFamily="66" charset="0"/>
              </a:rPr>
              <a:t>Κατερίνα   Προκοπίου</a:t>
            </a:r>
            <a:endParaRPr lang="el-GR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0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20"/>
            <a:ext cx="9144000" cy="7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7"/>
            <a:ext cx="9144000" cy="68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5"/>
            <a:ext cx="9144000" cy="6725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dirty="0" smtClean="0"/>
              <a:t>Κατερίνα Προκοπίου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7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"/>
            <a:ext cx="9144000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"/>
            <a:ext cx="9144000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4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79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"/>
            <a:ext cx="9144000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40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</Words>
  <Application>Microsoft Office PowerPoint</Application>
  <PresentationFormat>Προβολή στην οθόνη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</dc:creator>
  <cp:lastModifiedBy>kat</cp:lastModifiedBy>
  <cp:revision>27</cp:revision>
  <dcterms:created xsi:type="dcterms:W3CDTF">2013-08-09T12:29:56Z</dcterms:created>
  <dcterms:modified xsi:type="dcterms:W3CDTF">2013-08-11T11:07:47Z</dcterms:modified>
</cp:coreProperties>
</file>