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</p:sldMasterIdLst>
  <p:sldIdLst>
    <p:sldId id="256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6229-6C4E-4D96-A000-2FC90507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7AB70-C763-45FB-B4F3-C166CD3C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5FC3-299A-44C0-AB0D-800FC3FF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1ED9F-4960-43FF-9055-A4706F59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71FAF-5B54-48E2-86C7-0CE84425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116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2395-C638-42F0-9F83-140E6E58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03260-4028-41F4-92F8-1AE4DAAF8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77835-86FC-4378-9B17-DF173DD0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61A0-FEF4-43A3-8A7A-45D922AA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2D611-C1C2-4811-8E5B-D38FB8FD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632898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C8A8E-34A2-44FB-8107-DF081C35F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DAF52-6701-4C2A-81B1-8D97688B9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F5ADE-D4E5-4C64-A140-668BF400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15F1-B1CA-433C-853D-07104D0C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67EE-E014-4311-A09C-ACCED815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0939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930B30-8F82-D94D-C3E2-796DA4273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D906BBF-2AB1-0A02-9A9C-DDEDA1D2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2B9BB4-8741-4F95-9FFA-4671AA4C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AC7F7E-BFE6-F272-1673-43B7F39E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0B43B4-BD85-E5B1-B591-2E19F33D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F135F-8C75-E3AC-4516-9D96EF44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2F50C1-E919-3A61-F074-5168F922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ECB5E3-4486-C9B2-A63F-21D7758E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B238BA-4D5B-9617-0DE8-B2CBA81F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CC7BA7-9ADC-6286-6C4D-52EF31BD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3FA56-635C-4AB0-E3F6-31143847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641659-E59A-1D26-1D9B-C8D1B350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878A40-39C7-C607-8102-2E1F0E3F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80D1BA-C69D-5850-4421-6438AF92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6C0E9C-BDF2-5A86-EC6F-D1C5D1F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FA7B16-2C3B-9673-2681-EEE1666B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4B8654-7FA6-398C-EA78-85F16296B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406B14F-B502-72C6-1973-DC1771943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F81873-23A2-EEB0-9C5B-D99886EA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B5966D4-2EEE-CB53-EB13-A2FBCDB2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DA1507-011C-6770-8795-25E49B2E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4A520E-BF92-6FE1-A2AD-6FB6E9B6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2CC8A0-5D51-57CD-2B7C-3CA659AB0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A9C917-E8BD-E7E0-B465-F6D9A17FF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31432AF-986D-B709-1E83-CA507EBA6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0D844ED-975B-565C-E6C4-2F3B45E3B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FC054A5-E1F3-4794-40FB-2BE807D4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5B87811-7F44-23FD-3568-81C30D22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7637EA1-6626-7616-2AE5-794EA3FA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3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FDE515-3FC2-87C2-2C2D-6C9B1BF5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E068FD7-94CE-5262-D182-DB2C5674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D3FF11-4DD0-C4D8-BE1F-41378B96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5CFC38-3020-65B3-CD32-0E1EDE25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7A9DFBE-A4AE-A752-3C8B-D870A3E7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0F35250-C8C3-1968-86D1-F1B14DC6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54DE6D-63B7-0ECE-2013-87DAE615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13444-B61E-94D9-C5BD-1488BC1A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5B7DB-C63B-6449-3707-125393D0B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F30804-2BF0-7884-B0B8-CA0B75E0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7CE9E5-5FE3-82B8-E61D-037AB24C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FFA6F8-8EE3-A670-57BA-10F3AC13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396FF1-6771-C446-EB08-7AF801B1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F154-5D44-4878-B389-626B25FD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6B78-B994-49C5-A3FA-80DAE0156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0E7A-9642-4D80-B5B7-6075BABD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1B79-5F73-42CE-91A6-7514569C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99F7-FD50-46FB-92E7-BE342C3D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9876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BB595-0A75-0BAE-D023-5BADE206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7E9BB24-EFD8-8E92-AE72-350D875E0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0911432-0716-D272-0DC5-3293CAFF5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EE23933-91EA-1AF4-42E2-C3014744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140146-244A-2269-8386-234A8C1B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B984F0-0AB5-4D73-6D44-A834F9AA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D29A7-EFCE-838D-D1A0-6511FE4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57F3F61-332B-8AF3-A6A9-854F1E55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55871A-35B3-DB51-CD39-97B57EFE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7A7986-C9ED-F34B-FD55-9E5FD4FC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CA75BD-E2CD-61C1-FE1B-98F61C6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5FB00B3-98E7-88A5-A5F2-61EE2FD26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8A11F3-99B4-A00B-C4BC-09382108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366538-2BDC-1AF5-867D-2545FBF4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842F9B-3A14-13A8-45F3-25350A59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67BB95-8C0C-2141-43EF-64926A47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0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2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88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22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4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D311-C476-463F-91C0-AE745CAA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F548C-EC62-412E-AE50-245FCF14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9BC62-EC6A-4909-BE5E-852DB104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F58B6-906C-4828-97A2-6C389AF7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2D7E-DF8D-4A05-88D1-0594D846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50755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83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66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2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2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58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81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74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54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DFE-AD3C-418E-BDEB-AC5217B6E69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C882-8D7D-49A7-A470-D05E28191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1D42-A56E-433E-AF8A-D91ACB42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4A9E-F30A-4FD5-BF8E-B48C124F3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6EE80-4871-4CEA-9115-05EEACCCD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A8612-14E0-4C3A-B0BE-4DEC52EB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486E0-3604-40AF-8BEE-5E23B6B5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446F8-8B4C-473E-BDEC-5313B8A9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37976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4E20-6342-4590-A505-C69E7FAF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6B97D-B1C6-4B85-AAA4-37C82EEFA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C1002-4C14-44C3-8F45-C1F0B02D7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03FE6-EE0B-402B-A753-604672251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46703-C10B-49C7-985A-324F6D10B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B65B3-D99B-4044-8995-14B465B0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27418-B477-481D-9A80-FA985E80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92D7-3CCA-4856-B666-93807EAC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02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519C-D7B0-4AF2-9BDE-1953EB6C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6F219-A800-4DAC-B3C8-71428CC4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A89DA-DCA8-46A4-AE21-836B052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ECA6D-1C09-4C81-A7AB-BF7FC728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81784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63B10-7E3E-4979-BC75-4B9D73C4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4CB0F-C2E5-4A50-B457-349E4304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BA28-6ED2-481B-8E4E-A9EF79D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024197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6927-341E-4D37-9AFB-B35E913E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E1F4-28EA-448F-B945-234C3717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30C63-CE4F-4832-AF3C-D16D4F1A1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DE40-2214-49DF-9B1F-0339CF4C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AF4A3-90D5-4AA2-B46F-E2791B77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6530A-623A-42C8-80EC-7262B1DB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0525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74BB-8676-4A50-A25B-ABFE7ABE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6ABD0-BCAE-4A63-A664-16D4BE179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51F6B-1F83-458E-974D-682C2D315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CFBC0-C9FA-4B2F-B937-0F8D7B9E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C3A05-66D4-4E8B-9A2A-43AEB587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F32A0-48B5-4C42-BCAF-AC21F3A0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64093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3544C-6B2E-4EE0-B3B0-16E072DC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59A1-C26A-4162-9708-365EB86F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6162-E652-4CAC-A7D6-15DA3E0F4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F040-9C6F-4607-9BB9-910D6A857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2AB08-4473-4F0D-B53C-E3DE0698F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7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264AE9-4CAD-8E53-066E-92B3E550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F5AE05-5030-7706-6E8F-15035D328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2D39F9-1D4B-BCE7-0C34-C0C2C7759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E5371F-7738-D1D2-62F0-3878356E8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AEDFC5-5E57-CC4D-6502-72973D776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93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5A2B-EE2D-4688-9D21-E3B64E41988A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30F58-C1BA-40C2-9E8F-B99B201367DB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3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65094"/>
            <a:ext cx="6815669" cy="1515533"/>
          </a:xfrm>
        </p:spPr>
        <p:txBody>
          <a:bodyPr>
            <a:noAutofit/>
          </a:bodyPr>
          <a:lstStyle/>
          <a:p>
            <a:r>
              <a:rPr lang="el-GR" sz="4400" dirty="0"/>
              <a:t>Εποχή του Χαλκού</a:t>
            </a:r>
            <a:br>
              <a:rPr lang="el-GR" sz="4400" dirty="0"/>
            </a:br>
            <a:r>
              <a:rPr lang="el-GR" sz="4400" dirty="0"/>
              <a:t>Κυκλαδικός, Μινωικός και Μυκηναϊκός Πολιτισμός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053" y="4036288"/>
            <a:ext cx="6815669" cy="1320802"/>
          </a:xfrm>
        </p:spPr>
        <p:txBody>
          <a:bodyPr/>
          <a:lstStyle/>
          <a:p>
            <a:r>
              <a:rPr lang="el-GR" dirty="0"/>
              <a:t>Δρ Αντωνία Λοΐζου, ΕΜΕ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942" y="2429481"/>
            <a:ext cx="2732116" cy="999519"/>
          </a:xfrm>
        </p:spPr>
        <p:txBody>
          <a:bodyPr/>
          <a:lstStyle/>
          <a:p>
            <a:r>
              <a:rPr lang="el-GR" dirty="0"/>
              <a:t>Τέλος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990D6F-3543-01B4-89A8-A6FF4520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0" y="0"/>
            <a:ext cx="113884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98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2" y="507076"/>
            <a:ext cx="11326882" cy="89910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000" b="1" dirty="0"/>
              <a:t>Εποχή του Χαλκού        </a:t>
            </a:r>
            <a:br>
              <a:rPr lang="el-GR" sz="2000" b="1" dirty="0"/>
            </a:br>
            <a:r>
              <a:rPr lang="el-GR" sz="2000" b="1" dirty="0"/>
              <a:t>Κυκλαδικός , Μινωικός και  Μυκηναϊκός πολιτισμός</a:t>
            </a:r>
            <a:br>
              <a:rPr lang="el-GR" sz="2000" b="1" dirty="0"/>
            </a:br>
            <a:r>
              <a:rPr lang="el-GR" sz="2000" b="1" dirty="0"/>
              <a:t>Να αντιστοιχίσετε τους τρεις (3) πιο πάνω πολιτισμούς με τις εικόνες.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9" y="1486118"/>
            <a:ext cx="8225525" cy="517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" y="2530135"/>
            <a:ext cx="1733550" cy="263842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1852978" y="4304313"/>
            <a:ext cx="4085273" cy="20466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25" y="1486118"/>
            <a:ext cx="2087880" cy="198201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588625" y="2743200"/>
            <a:ext cx="5434900" cy="16422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4" y="4385432"/>
            <a:ext cx="1216065" cy="180411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253751" y="4937760"/>
            <a:ext cx="4369914" cy="3497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53" y="479857"/>
            <a:ext cx="10515600" cy="1189235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Εποχή του Χαλκού -  </a:t>
            </a:r>
            <a:br>
              <a:rPr lang="el-GR" sz="2000" b="1" dirty="0"/>
            </a:br>
            <a:r>
              <a:rPr lang="el-GR" sz="2000" b="1" dirty="0"/>
              <a:t>Κυκλαδικός Πολιτισμός</a:t>
            </a:r>
            <a:br>
              <a:rPr lang="el-GR" sz="2000" b="1" dirty="0"/>
            </a:br>
            <a:r>
              <a:rPr lang="el-GR" sz="2000" b="1" dirty="0"/>
              <a:t>Αφού παρατηρήσετε τις εικόνες, να ονομάσετε τα βασικότερα είδη της κυκλαδικής </a:t>
            </a:r>
            <a:br>
              <a:rPr lang="el-GR" sz="2000" b="1" dirty="0"/>
            </a:br>
            <a:r>
              <a:rPr lang="el-GR" sz="2000" b="1" dirty="0"/>
              <a:t>τέχνης.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06" y="1669092"/>
            <a:ext cx="6582694" cy="5186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43" y="365125"/>
            <a:ext cx="1216065" cy="1804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050" y="2343600"/>
            <a:ext cx="2517467" cy="42880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09851" y="2534194"/>
            <a:ext cx="2913018" cy="2233749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6400800" y="1473110"/>
            <a:ext cx="3408029" cy="18056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7635" y="4245890"/>
            <a:ext cx="2920415" cy="5220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" y="2908638"/>
            <a:ext cx="2085975" cy="219075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183969" y="3396155"/>
            <a:ext cx="2296593" cy="4734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00164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Εποχή του Χαλκού</a:t>
            </a:r>
            <a:br>
              <a:rPr lang="el-GR" sz="2000" b="1" dirty="0"/>
            </a:br>
            <a:r>
              <a:rPr lang="el-GR" sz="2000" b="1" dirty="0"/>
              <a:t>Μινωικός Πολιτισμός</a:t>
            </a:r>
            <a:br>
              <a:rPr lang="el-GR" sz="2000" b="1" dirty="0"/>
            </a:br>
            <a:r>
              <a:rPr lang="el-GR" sz="2000" b="1" dirty="0"/>
              <a:t>Αφού παρατηρήσετε τις εικόνες  στη διαφάνεια, με τη βοήθεια του βιβλίου σας στις σελίδες 23 -28, να ονομάσετε τα βασικότερα γνωρίσματα του Μινωικού Πολιτισμού.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23" y="3936682"/>
            <a:ext cx="17335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89" y="3936682"/>
            <a:ext cx="8074477" cy="2860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23" y="1602105"/>
            <a:ext cx="2572566" cy="1931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87" y="1649063"/>
            <a:ext cx="3320713" cy="1660357"/>
          </a:xfrm>
          <a:prstGeom prst="rect">
            <a:avLst/>
          </a:prstGeom>
        </p:spPr>
      </p:pic>
      <p:pic>
        <p:nvPicPr>
          <p:cNvPr id="1026" name="Picture 2" descr="Ο Μινωικός Πολιτισμός - Ερανιστή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27" y="1589118"/>
            <a:ext cx="1490345" cy="22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5" y="2082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Εποχή του Χαλκού - Μινωικός Πολιτισμός σελ. 23 -28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07" y="3830396"/>
            <a:ext cx="8074477" cy="2860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" y="1483662"/>
            <a:ext cx="3266917" cy="2189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52" y="1575177"/>
            <a:ext cx="4220537" cy="185382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113222" y="3591098"/>
            <a:ext cx="1518459" cy="1546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732007" y="3404225"/>
            <a:ext cx="3666320" cy="27308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39829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Εποχή του Χαλκού </a:t>
            </a:r>
            <a:br>
              <a:rPr lang="el-GR" sz="2000" b="1" dirty="0"/>
            </a:br>
            <a:r>
              <a:rPr lang="el-GR" sz="2000" b="1" dirty="0"/>
              <a:t>Μυκηναϊκός Πολιτισμός</a:t>
            </a:r>
            <a:r>
              <a:rPr lang="en-US" sz="2000" b="1" dirty="0"/>
              <a:t>:</a:t>
            </a:r>
            <a:r>
              <a:rPr lang="el-GR" sz="2000" b="1" dirty="0"/>
              <a:t> (1) Να καταγράψετε τρία χαρακτηριστικά του Μυκηναϊκού Πολιτισμού.</a:t>
            </a:r>
            <a:br>
              <a:rPr lang="el-GR" sz="2000" b="1" dirty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56" y="1446982"/>
            <a:ext cx="5058481" cy="4639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1446982"/>
            <a:ext cx="2087880" cy="19820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43208" y="3661883"/>
            <a:ext cx="862149" cy="287383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6" y="1782127"/>
            <a:ext cx="1508466" cy="2515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01" y="4389119"/>
            <a:ext cx="3272529" cy="2004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5" y="4797287"/>
            <a:ext cx="2811957" cy="15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66738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Εποχή του Χαλκού </a:t>
            </a:r>
            <a:br>
              <a:rPr lang="el-GR" sz="2000" b="1" dirty="0"/>
            </a:br>
            <a:r>
              <a:rPr lang="el-GR" sz="2000" b="1" dirty="0"/>
              <a:t>Μυκηναϊκός Πολιτισμός</a:t>
            </a:r>
            <a:r>
              <a:rPr lang="en-US" sz="2000" b="1" dirty="0"/>
              <a:t>:</a:t>
            </a:r>
            <a:r>
              <a:rPr lang="el-GR" sz="2000" b="1" dirty="0"/>
              <a:t> (2) Να τοποθετήσετε λεζάντες στις πιο κάτω εικόνες.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19" y="1535735"/>
            <a:ext cx="5058481" cy="4639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0" y="3999190"/>
            <a:ext cx="3810816" cy="2506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77349" y="3855396"/>
            <a:ext cx="822960" cy="52251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973195" y="4179107"/>
            <a:ext cx="3481692" cy="90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1535735"/>
            <a:ext cx="3408893" cy="2231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5" y="2102452"/>
            <a:ext cx="2219855" cy="16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77</TotalTime>
  <Words>147</Words>
  <Application>Microsoft Macintosh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Θέμα του Office</vt:lpstr>
      <vt:lpstr>Οργανικό</vt:lpstr>
      <vt:lpstr>Εποχή του Χαλκού Κυκλαδικός, Μινωικός και Μυκηναϊκός Πολιτισμός</vt:lpstr>
      <vt:lpstr>PowerPoint Presentation</vt:lpstr>
      <vt:lpstr>PowerPoint Presentation</vt:lpstr>
      <vt:lpstr>Εποχή του Χαλκού         Κυκλαδικός , Μινωικός και  Μυκηναϊκός πολιτισμός Να αντιστοιχίσετε τους τρεις (3) πιο πάνω πολιτισμούς με τις εικόνες. </vt:lpstr>
      <vt:lpstr>Εποχή του Χαλκού -   Κυκλαδικός Πολιτισμός Αφού παρατηρήσετε τις εικόνες, να ονομάσετε τα βασικότερα είδη της κυκλαδικής  τέχνης.</vt:lpstr>
      <vt:lpstr>Εποχή του Χαλκού Μινωικός Πολιτισμός Αφού παρατηρήσετε τις εικόνες  στη διαφάνεια, με τη βοήθεια του βιβλίου σας στις σελίδες 23 -28, να ονομάσετε τα βασικότερα γνωρίσματα του Μινωικού Πολιτισμού.</vt:lpstr>
      <vt:lpstr>Εποχή του Χαλκού - Μινωικός Πολιτισμός σελ. 23 -28</vt:lpstr>
      <vt:lpstr>Εποχή του Χαλκού  Μυκηναϊκός Πολιτισμός: (1) Να καταγράψετε τρία χαρακτηριστικά του Μυκηναϊκού Πολιτισμού. </vt:lpstr>
      <vt:lpstr>Εποχή του Χαλκού  Μυκηναϊκός Πολιτισμός: (2) Να τοποθετήσετε λεζάντες στις πιο κάτω εικόνες.</vt:lpstr>
      <vt:lpstr>Τέλος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Εποχή του Χαλκού Κυκλαδικός, Μινωικός και Μυκηναϊκός Πολιτισμός</dc:title>
  <dc:creator>User</dc:creator>
  <cp:lastModifiedBy>Constantinos Georgiou</cp:lastModifiedBy>
  <cp:revision>18</cp:revision>
  <dcterms:created xsi:type="dcterms:W3CDTF">2022-06-03T09:52:39Z</dcterms:created>
  <dcterms:modified xsi:type="dcterms:W3CDTF">2022-06-06T08:13:51Z</dcterms:modified>
</cp:coreProperties>
</file>