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4" r:id="rId4"/>
    <p:sldId id="331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ΣΥΝΑΡΤΗΣΕΙΣ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4572000" y="3714752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571604" y="3714752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4929190" y="4929198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Σταθερές συναρτήσεις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285720" y="107154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7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2285992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</a:t>
            </a:r>
            <a:r>
              <a:rPr lang="el-GR" sz="2400" b="1" dirty="0" smtClean="0"/>
              <a:t>3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14282" y="342900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 =-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857224" y="371475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928662" y="335756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928662" y="371475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1785918" y="128586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3428992" y="1071546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σταθερή </a:t>
            </a:r>
            <a:r>
              <a:rPr lang="el-GR" b="1" dirty="0" smtClean="0"/>
              <a:t>εξίσωση</a:t>
            </a:r>
            <a:r>
              <a:rPr lang="el-GR" dirty="0" smtClean="0"/>
              <a:t>, </a:t>
            </a:r>
            <a:r>
              <a:rPr lang="el-GR" dirty="0" smtClean="0"/>
              <a:t>το </a:t>
            </a:r>
            <a:r>
              <a:rPr lang="en-US" b="1" dirty="0" smtClean="0"/>
              <a:t>y</a:t>
            </a:r>
            <a:r>
              <a:rPr lang="el-GR" dirty="0" smtClean="0"/>
              <a:t> παίρνει μόνο μια τιμή την </a:t>
            </a:r>
            <a:r>
              <a:rPr lang="el-GR" dirty="0" smtClean="0"/>
              <a:t> 7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857356" y="250030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2428860" y="364331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5572132" y="378619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5643570" y="34290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5643570" y="378619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6" name="25 - TextBox"/>
          <p:cNvSpPr txBox="1"/>
          <p:nvPr/>
        </p:nvSpPr>
        <p:spPr>
          <a:xfrm rot="19205174">
            <a:off x="8250121" y="6029251"/>
            <a:ext cx="1142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 rot="19205174">
            <a:off x="8089794" y="5181664"/>
            <a:ext cx="1288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428992" y="2143116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σταθερή </a:t>
            </a:r>
            <a:r>
              <a:rPr lang="el-GR" b="1" dirty="0" smtClean="0"/>
              <a:t>εξίσωση </a:t>
            </a:r>
            <a:r>
              <a:rPr lang="el-GR" dirty="0" smtClean="0"/>
              <a:t>, </a:t>
            </a:r>
            <a:r>
              <a:rPr lang="el-GR" dirty="0" smtClean="0"/>
              <a:t>το </a:t>
            </a:r>
            <a:r>
              <a:rPr lang="en-US" b="1" dirty="0" smtClean="0"/>
              <a:t>y</a:t>
            </a:r>
            <a:r>
              <a:rPr lang="el-GR" dirty="0" smtClean="0"/>
              <a:t> παίρνει μόνο μια τιμή την </a:t>
            </a:r>
            <a:r>
              <a:rPr lang="el-GR" dirty="0" smtClean="0"/>
              <a:t>  -3</a:t>
            </a:r>
            <a:endParaRPr lang="en-US" dirty="0"/>
          </a:p>
        </p:txBody>
      </p:sp>
      <p:sp>
        <p:nvSpPr>
          <p:cNvPr id="28" name="27 - TextBox"/>
          <p:cNvSpPr txBox="1"/>
          <p:nvPr/>
        </p:nvSpPr>
        <p:spPr>
          <a:xfrm>
            <a:off x="3786182" y="3214686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σταθερή </a:t>
            </a:r>
            <a:r>
              <a:rPr lang="el-GR" b="1" dirty="0" smtClean="0"/>
              <a:t>εξίσωση </a:t>
            </a:r>
            <a:r>
              <a:rPr lang="el-GR" dirty="0" smtClean="0"/>
              <a:t>, </a:t>
            </a:r>
            <a:r>
              <a:rPr lang="el-GR" dirty="0" smtClean="0"/>
              <a:t>το </a:t>
            </a:r>
            <a:r>
              <a:rPr lang="en-US" b="1" dirty="0" smtClean="0"/>
              <a:t>x </a:t>
            </a:r>
            <a:r>
              <a:rPr lang="el-GR" dirty="0" smtClean="0"/>
              <a:t> </a:t>
            </a:r>
            <a:r>
              <a:rPr lang="el-GR" dirty="0" smtClean="0"/>
              <a:t>παίρνει μόνο μια τιμή </a:t>
            </a:r>
            <a:r>
              <a:rPr lang="el-GR" dirty="0" smtClean="0"/>
              <a:t>την        </a:t>
            </a:r>
            <a:r>
              <a:rPr lang="el-GR" b="1" dirty="0" smtClean="0"/>
              <a:t>-</a:t>
            </a:r>
            <a:endParaRPr lang="en-US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44" y="500063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  </a:t>
            </a:r>
            <a:r>
              <a:rPr lang="en-US" sz="2400" b="1" dirty="0" smtClean="0"/>
              <a:t>= </a:t>
            </a:r>
            <a:r>
              <a:rPr lang="en-US" sz="2400" b="1" dirty="0" smtClean="0"/>
              <a:t>6</a:t>
            </a:r>
            <a:endParaRPr lang="en-US" sz="2400" b="1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1643042" y="521495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286116" y="5000636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σταθερή </a:t>
            </a:r>
            <a:r>
              <a:rPr lang="el-GR" b="1" dirty="0" smtClean="0"/>
              <a:t>εξίσωση</a:t>
            </a:r>
            <a:r>
              <a:rPr lang="el-GR" dirty="0" smtClean="0"/>
              <a:t>, </a:t>
            </a:r>
            <a:r>
              <a:rPr lang="el-GR" dirty="0" smtClean="0"/>
              <a:t>το </a:t>
            </a:r>
            <a:r>
              <a:rPr lang="en-US" b="1" dirty="0" smtClean="0"/>
              <a:t>x</a:t>
            </a:r>
            <a:r>
              <a:rPr lang="el-GR" dirty="0" smtClean="0"/>
              <a:t> </a:t>
            </a:r>
            <a:r>
              <a:rPr lang="el-GR" dirty="0" smtClean="0"/>
              <a:t>παίρνει μόνο μια τιμή την </a:t>
            </a:r>
            <a:r>
              <a:rPr lang="el-GR" dirty="0" smtClean="0"/>
              <a:t>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142844" y="600076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  </a:t>
            </a:r>
            <a:r>
              <a:rPr lang="en-US" sz="2400" b="1" dirty="0" smtClean="0"/>
              <a:t>= </a:t>
            </a:r>
            <a:r>
              <a:rPr lang="en-US" sz="2400" b="1" dirty="0" smtClean="0"/>
              <a:t>-34</a:t>
            </a:r>
            <a:endParaRPr lang="en-US" sz="24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1643042" y="621508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3286116" y="6000768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σταθερή </a:t>
            </a:r>
            <a:r>
              <a:rPr lang="el-GR" b="1" dirty="0" smtClean="0"/>
              <a:t>εξίσωση</a:t>
            </a:r>
            <a:r>
              <a:rPr lang="el-GR" dirty="0" smtClean="0"/>
              <a:t>, </a:t>
            </a:r>
            <a:r>
              <a:rPr lang="el-GR" dirty="0" smtClean="0"/>
              <a:t>το </a:t>
            </a:r>
            <a:r>
              <a:rPr lang="en-US" b="1" dirty="0" smtClean="0"/>
              <a:t>x</a:t>
            </a:r>
            <a:r>
              <a:rPr lang="el-GR" dirty="0" smtClean="0"/>
              <a:t> </a:t>
            </a:r>
            <a:r>
              <a:rPr lang="el-GR" dirty="0" smtClean="0"/>
              <a:t>παίρνει μόνο μια τιμή την </a:t>
            </a:r>
            <a:r>
              <a:rPr lang="en-US" dirty="0" smtClean="0"/>
              <a:t>-34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23" grpId="0"/>
      <p:bldP spid="24" grpId="0"/>
      <p:bldP spid="27" grpId="0"/>
      <p:bldP spid="28" grpId="0"/>
      <p:bldP spid="29" grpId="0"/>
      <p:bldP spid="31" grpId="0"/>
      <p:bldP spid="32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57158" y="64291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y </a:t>
            </a:r>
            <a:r>
              <a:rPr lang="en-US" sz="2400" b="1" dirty="0" smtClean="0">
                <a:solidFill>
                  <a:srgbClr val="00B050"/>
                </a:solidFill>
              </a:rPr>
              <a:t>=2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485776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y = </a:t>
            </a:r>
            <a:r>
              <a:rPr lang="en-US" sz="2400" b="1" dirty="0" smtClean="0">
                <a:solidFill>
                  <a:srgbClr val="7030A0"/>
                </a:solidFill>
              </a:rPr>
              <a:t>-3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2071670" y="1000108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1785950" y="514351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071670" y="42860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5286380" y="714356"/>
            <a:ext cx="335758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6572264" y="50004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2</a:t>
            </a:r>
            <a:endParaRPr lang="en-US" sz="1400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7358082" y="35716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y = </a:t>
            </a:r>
            <a:r>
              <a:rPr lang="en-US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 rot="10800000">
            <a:off x="4643438" y="5643578"/>
            <a:ext cx="350046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6215074" y="557214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-3</a:t>
            </a:r>
            <a:endParaRPr lang="en-US" sz="1400" b="1" dirty="0"/>
          </a:p>
        </p:txBody>
      </p:sp>
      <p:sp>
        <p:nvSpPr>
          <p:cNvPr id="51" name="50 - TextBox"/>
          <p:cNvSpPr txBox="1"/>
          <p:nvPr/>
        </p:nvSpPr>
        <p:spPr>
          <a:xfrm>
            <a:off x="4572000" y="53578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y </a:t>
            </a:r>
            <a:r>
              <a:rPr lang="en-US" b="1" dirty="0" smtClean="0">
                <a:solidFill>
                  <a:srgbClr val="7030A0"/>
                </a:solidFill>
              </a:rPr>
              <a:t>= </a:t>
            </a:r>
            <a:r>
              <a:rPr lang="el-GR" b="1" dirty="0" smtClean="0">
                <a:solidFill>
                  <a:srgbClr val="7030A0"/>
                </a:solidFill>
              </a:rPr>
              <a:t>-</a:t>
            </a:r>
            <a:r>
              <a:rPr lang="en-US" b="1" dirty="0" smtClean="0">
                <a:solidFill>
                  <a:srgbClr val="7030A0"/>
                </a:solidFill>
              </a:rPr>
              <a:t>3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59" name="58 - TextBox"/>
          <p:cNvSpPr txBox="1"/>
          <p:nvPr/>
        </p:nvSpPr>
        <p:spPr>
          <a:xfrm>
            <a:off x="1428760" y="4786322"/>
            <a:ext cx="2414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sp>
        <p:nvSpPr>
          <p:cNvPr id="39" name="38 - TextBox"/>
          <p:cNvSpPr txBox="1"/>
          <p:nvPr/>
        </p:nvSpPr>
        <p:spPr>
          <a:xfrm rot="19205174">
            <a:off x="8392996" y="6234859"/>
            <a:ext cx="1142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 rot="19205174">
            <a:off x="8090211" y="5982346"/>
            <a:ext cx="1288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54" name="53 - Ευθεία γραμμή σύνδεσης"/>
          <p:cNvCxnSpPr/>
          <p:nvPr/>
        </p:nvCxnSpPr>
        <p:spPr>
          <a:xfrm rot="5400000">
            <a:off x="5821407" y="1035815"/>
            <a:ext cx="2072424" cy="794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>
            <a:off x="5143504" y="1214422"/>
            <a:ext cx="3643338" cy="1588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8643966" y="11429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5" name="64 - TextBox"/>
          <p:cNvSpPr txBox="1"/>
          <p:nvPr/>
        </p:nvSpPr>
        <p:spPr>
          <a:xfrm flipH="1">
            <a:off x="6643702" y="0"/>
            <a:ext cx="36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6786578" y="357166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>
            <a:off x="6858016" y="2000240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- Ευθεία γραμμή σύνδεσης"/>
          <p:cNvCxnSpPr/>
          <p:nvPr/>
        </p:nvCxnSpPr>
        <p:spPr>
          <a:xfrm>
            <a:off x="6858016" y="1785926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- Ευθεία γραμμή σύνδεσης"/>
          <p:cNvCxnSpPr/>
          <p:nvPr/>
        </p:nvCxnSpPr>
        <p:spPr>
          <a:xfrm>
            <a:off x="6858016" y="714356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- Ευθεία γραμμή σύνδεσης"/>
          <p:cNvCxnSpPr/>
          <p:nvPr/>
        </p:nvCxnSpPr>
        <p:spPr>
          <a:xfrm>
            <a:off x="6858016" y="998520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- Ευθεία γραμμή σύνδεσης"/>
          <p:cNvCxnSpPr/>
          <p:nvPr/>
        </p:nvCxnSpPr>
        <p:spPr>
          <a:xfrm>
            <a:off x="6858016" y="1500174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- Ευθεία γραμμή σύνδεσης"/>
          <p:cNvCxnSpPr/>
          <p:nvPr/>
        </p:nvCxnSpPr>
        <p:spPr>
          <a:xfrm rot="5400000">
            <a:off x="7358082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/>
          <p:nvPr/>
        </p:nvCxnSpPr>
        <p:spPr>
          <a:xfrm rot="5400000">
            <a:off x="5786446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- Ευθεία γραμμή σύνδεσης"/>
          <p:cNvCxnSpPr/>
          <p:nvPr/>
        </p:nvCxnSpPr>
        <p:spPr>
          <a:xfrm rot="5400000">
            <a:off x="7643834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- Ευθεία γραμμή σύνδεσης"/>
          <p:cNvCxnSpPr/>
          <p:nvPr/>
        </p:nvCxnSpPr>
        <p:spPr>
          <a:xfrm rot="5400000">
            <a:off x="8286776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/>
          <p:nvPr/>
        </p:nvCxnSpPr>
        <p:spPr>
          <a:xfrm rot="5400000">
            <a:off x="7929586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- Ευθεία γραμμή σύνδεσης"/>
          <p:cNvCxnSpPr/>
          <p:nvPr/>
        </p:nvCxnSpPr>
        <p:spPr>
          <a:xfrm rot="5400000">
            <a:off x="7072330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- Ευθεία γραμμή σύνδεσης"/>
          <p:cNvCxnSpPr/>
          <p:nvPr/>
        </p:nvCxnSpPr>
        <p:spPr>
          <a:xfrm rot="5400000">
            <a:off x="6429388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/>
          <p:nvPr/>
        </p:nvCxnSpPr>
        <p:spPr>
          <a:xfrm rot="5400000">
            <a:off x="6072198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/>
          <p:nvPr/>
        </p:nvCxnSpPr>
        <p:spPr>
          <a:xfrm rot="5400000">
            <a:off x="5357818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- Ευθεία γραμμή σύνδεσης"/>
          <p:cNvCxnSpPr/>
          <p:nvPr/>
        </p:nvCxnSpPr>
        <p:spPr>
          <a:xfrm rot="5400000">
            <a:off x="5249903" y="4678407"/>
            <a:ext cx="2072424" cy="794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- Ευθεία γραμμή σύνδεσης"/>
          <p:cNvCxnSpPr/>
          <p:nvPr/>
        </p:nvCxnSpPr>
        <p:spPr>
          <a:xfrm>
            <a:off x="4572000" y="4857014"/>
            <a:ext cx="3643338" cy="1588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TextBox"/>
          <p:cNvSpPr txBox="1"/>
          <p:nvPr/>
        </p:nvSpPr>
        <p:spPr>
          <a:xfrm>
            <a:off x="8072462" y="47855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1" name="90 - TextBox"/>
          <p:cNvSpPr txBox="1"/>
          <p:nvPr/>
        </p:nvSpPr>
        <p:spPr>
          <a:xfrm flipH="1">
            <a:off x="6072198" y="3642592"/>
            <a:ext cx="36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92" name="91 - Ευθεία γραμμή σύνδεσης"/>
          <p:cNvCxnSpPr/>
          <p:nvPr/>
        </p:nvCxnSpPr>
        <p:spPr>
          <a:xfrm>
            <a:off x="6215074" y="3999758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- Ευθεία γραμμή σύνδεσης"/>
          <p:cNvCxnSpPr/>
          <p:nvPr/>
        </p:nvCxnSpPr>
        <p:spPr>
          <a:xfrm>
            <a:off x="6286512" y="5642832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/>
          <p:nvPr/>
        </p:nvCxnSpPr>
        <p:spPr>
          <a:xfrm>
            <a:off x="6286512" y="5428518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- Ευθεία γραμμή σύνδεσης"/>
          <p:cNvCxnSpPr/>
          <p:nvPr/>
        </p:nvCxnSpPr>
        <p:spPr>
          <a:xfrm>
            <a:off x="6286512" y="4356948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- Ευθεία γραμμή σύνδεσης"/>
          <p:cNvCxnSpPr/>
          <p:nvPr/>
        </p:nvCxnSpPr>
        <p:spPr>
          <a:xfrm>
            <a:off x="6286512" y="4641112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- Ευθεία γραμμή σύνδεσης"/>
          <p:cNvCxnSpPr/>
          <p:nvPr/>
        </p:nvCxnSpPr>
        <p:spPr>
          <a:xfrm>
            <a:off x="6286512" y="5142766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- Ευθεία γραμμή σύνδεσης"/>
          <p:cNvCxnSpPr/>
          <p:nvPr/>
        </p:nvCxnSpPr>
        <p:spPr>
          <a:xfrm rot="5400000">
            <a:off x="6786578" y="4857014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- Ευθεία γραμμή σύνδεσης"/>
          <p:cNvCxnSpPr/>
          <p:nvPr/>
        </p:nvCxnSpPr>
        <p:spPr>
          <a:xfrm rot="5400000">
            <a:off x="5214942" y="4857014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- Ευθεία γραμμή σύνδεσης"/>
          <p:cNvCxnSpPr/>
          <p:nvPr/>
        </p:nvCxnSpPr>
        <p:spPr>
          <a:xfrm rot="5400000">
            <a:off x="7072330" y="4857014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 rot="5400000">
            <a:off x="7715272" y="4857014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- Ευθεία γραμμή σύνδεσης"/>
          <p:cNvCxnSpPr/>
          <p:nvPr/>
        </p:nvCxnSpPr>
        <p:spPr>
          <a:xfrm rot="5400000">
            <a:off x="7358082" y="4857014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- Ευθεία γραμμή σύνδεσης"/>
          <p:cNvCxnSpPr/>
          <p:nvPr/>
        </p:nvCxnSpPr>
        <p:spPr>
          <a:xfrm rot="5400000">
            <a:off x="6500826" y="4857014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- Ευθεία γραμμή σύνδεσης"/>
          <p:cNvCxnSpPr/>
          <p:nvPr/>
        </p:nvCxnSpPr>
        <p:spPr>
          <a:xfrm rot="5400000">
            <a:off x="5857884" y="4857014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- Ευθεία γραμμή σύνδεσης"/>
          <p:cNvCxnSpPr/>
          <p:nvPr/>
        </p:nvCxnSpPr>
        <p:spPr>
          <a:xfrm rot="5400000">
            <a:off x="5500694" y="4857014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105 - Ευθεία γραμμή σύνδεσης"/>
          <p:cNvCxnSpPr/>
          <p:nvPr/>
        </p:nvCxnSpPr>
        <p:spPr>
          <a:xfrm rot="5400000">
            <a:off x="4786314" y="4857014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9" grpId="0"/>
      <p:bldP spid="37" grpId="0"/>
      <p:bldP spid="42" grpId="0"/>
      <p:bldP spid="49" grpId="0"/>
      <p:bldP spid="51" grpId="0"/>
      <p:bldP spid="59" grpId="0"/>
      <p:bldP spid="64" grpId="0"/>
      <p:bldP spid="65" grpId="0"/>
      <p:bldP spid="90" grpId="0"/>
      <p:bldP spid="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57158" y="64291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x </a:t>
            </a:r>
            <a:r>
              <a:rPr lang="en-US" sz="2400" b="1" dirty="0" smtClean="0">
                <a:solidFill>
                  <a:srgbClr val="00B050"/>
                </a:solidFill>
              </a:rPr>
              <a:t>= </a:t>
            </a:r>
            <a:r>
              <a:rPr lang="en-US" sz="2400" b="1" dirty="0" smtClean="0">
                <a:solidFill>
                  <a:srgbClr val="00B050"/>
                </a:solidFill>
              </a:rPr>
              <a:t>4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20" y="450057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x </a:t>
            </a:r>
            <a:r>
              <a:rPr lang="en-US" sz="2400" b="1" dirty="0" smtClean="0">
                <a:solidFill>
                  <a:srgbClr val="7030A0"/>
                </a:solidFill>
              </a:rPr>
              <a:t>= </a:t>
            </a:r>
            <a:r>
              <a:rPr lang="en-US" sz="2400" b="1" dirty="0" smtClean="0">
                <a:solidFill>
                  <a:srgbClr val="7030A0"/>
                </a:solidFill>
              </a:rPr>
              <a:t>-2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2071670" y="1000108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2071670" y="478632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rot="5400000">
            <a:off x="5249903" y="1035815"/>
            <a:ext cx="2072424" cy="794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4572000" y="1214422"/>
            <a:ext cx="3643338" cy="1588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071670" y="42860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rot="5400000" flipH="1" flipV="1">
            <a:off x="6038067" y="1391453"/>
            <a:ext cx="278449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7215206" y="92867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4</a:t>
            </a:r>
            <a:endParaRPr lang="en-US" sz="1400" b="1" dirty="0"/>
          </a:p>
        </p:txBody>
      </p:sp>
      <p:sp>
        <p:nvSpPr>
          <p:cNvPr id="42" name="41 - TextBox"/>
          <p:cNvSpPr txBox="1"/>
          <p:nvPr/>
        </p:nvSpPr>
        <p:spPr>
          <a:xfrm rot="16200000">
            <a:off x="6971244" y="145838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x </a:t>
            </a:r>
            <a:r>
              <a:rPr lang="en-US" dirty="0" smtClean="0">
                <a:solidFill>
                  <a:srgbClr val="00B050"/>
                </a:solidFill>
              </a:rPr>
              <a:t>= </a:t>
            </a:r>
            <a:r>
              <a:rPr lang="el-GR" dirty="0" smtClean="0">
                <a:solidFill>
                  <a:srgbClr val="00B050"/>
                </a:solidFill>
              </a:rPr>
              <a:t>4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 rot="5400000">
            <a:off x="4787108" y="4642652"/>
            <a:ext cx="185738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5357818" y="4000504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-</a:t>
            </a:r>
            <a:r>
              <a:rPr lang="el-GR" sz="1400" b="1" dirty="0" smtClean="0"/>
              <a:t>2</a:t>
            </a:r>
            <a:endParaRPr lang="en-US" sz="1400" b="1" dirty="0"/>
          </a:p>
        </p:txBody>
      </p:sp>
      <p:sp>
        <p:nvSpPr>
          <p:cNvPr id="51" name="50 - TextBox"/>
          <p:cNvSpPr txBox="1"/>
          <p:nvPr/>
        </p:nvSpPr>
        <p:spPr>
          <a:xfrm rot="16549004">
            <a:off x="4892313" y="468849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x = </a:t>
            </a:r>
            <a:r>
              <a:rPr lang="el-GR" b="1" dirty="0" smtClean="0">
                <a:solidFill>
                  <a:srgbClr val="7030A0"/>
                </a:solidFill>
              </a:rPr>
              <a:t>-</a:t>
            </a:r>
            <a:r>
              <a:rPr lang="el-GR" b="1" dirty="0" smtClean="0">
                <a:solidFill>
                  <a:srgbClr val="7030A0"/>
                </a:solidFill>
              </a:rPr>
              <a:t>2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55" name="54 - TextBox"/>
          <p:cNvSpPr txBox="1"/>
          <p:nvPr/>
        </p:nvSpPr>
        <p:spPr>
          <a:xfrm>
            <a:off x="8072462" y="11429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55 - TextBox"/>
          <p:cNvSpPr txBox="1"/>
          <p:nvPr/>
        </p:nvSpPr>
        <p:spPr>
          <a:xfrm flipH="1">
            <a:off x="6072198" y="0"/>
            <a:ext cx="36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9" name="58 - TextBox"/>
          <p:cNvSpPr txBox="1"/>
          <p:nvPr/>
        </p:nvSpPr>
        <p:spPr>
          <a:xfrm>
            <a:off x="1714480" y="4429132"/>
            <a:ext cx="2414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sp>
        <p:nvSpPr>
          <p:cNvPr id="39" name="38 - TextBox"/>
          <p:cNvSpPr txBox="1"/>
          <p:nvPr/>
        </p:nvSpPr>
        <p:spPr>
          <a:xfrm rot="19205174">
            <a:off x="8250121" y="6029251"/>
            <a:ext cx="1142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 rot="19205174">
            <a:off x="7375831" y="5982346"/>
            <a:ext cx="1288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x= </a:t>
            </a:r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6215074" y="357166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>
            <a:off x="6286512" y="2000240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6286512" y="1785926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6286512" y="714356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>
            <a:off x="6286512" y="998520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>
            <a:off x="6286512" y="1500174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rot="5400000">
            <a:off x="6786578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- Ευθεία γραμμή σύνδεσης"/>
          <p:cNvCxnSpPr/>
          <p:nvPr/>
        </p:nvCxnSpPr>
        <p:spPr>
          <a:xfrm rot="5400000">
            <a:off x="5214942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- Ευθεία γραμμή σύνδεσης"/>
          <p:cNvCxnSpPr/>
          <p:nvPr/>
        </p:nvCxnSpPr>
        <p:spPr>
          <a:xfrm rot="5400000">
            <a:off x="7072330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- Ευθεία γραμμή σύνδεσης"/>
          <p:cNvCxnSpPr/>
          <p:nvPr/>
        </p:nvCxnSpPr>
        <p:spPr>
          <a:xfrm rot="5400000">
            <a:off x="7715272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/>
          <p:nvPr/>
        </p:nvCxnSpPr>
        <p:spPr>
          <a:xfrm rot="5400000">
            <a:off x="7358082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- Ευθεία γραμμή σύνδεσης"/>
          <p:cNvCxnSpPr/>
          <p:nvPr/>
        </p:nvCxnSpPr>
        <p:spPr>
          <a:xfrm rot="5400000">
            <a:off x="6500826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- Ευθεία γραμμή σύνδεσης"/>
          <p:cNvCxnSpPr/>
          <p:nvPr/>
        </p:nvCxnSpPr>
        <p:spPr>
          <a:xfrm rot="5400000">
            <a:off x="5857884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/>
          <p:nvPr/>
        </p:nvCxnSpPr>
        <p:spPr>
          <a:xfrm rot="5400000">
            <a:off x="5500694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- Ευθεία γραμμή σύνδεσης"/>
          <p:cNvCxnSpPr/>
          <p:nvPr/>
        </p:nvCxnSpPr>
        <p:spPr>
          <a:xfrm rot="5400000">
            <a:off x="4786314" y="1214422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/>
          <p:nvPr/>
        </p:nvCxnSpPr>
        <p:spPr>
          <a:xfrm rot="5400000">
            <a:off x="5402303" y="4178341"/>
            <a:ext cx="2072424" cy="794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- Ευθεία γραμμή σύνδεσης"/>
          <p:cNvCxnSpPr/>
          <p:nvPr/>
        </p:nvCxnSpPr>
        <p:spPr>
          <a:xfrm>
            <a:off x="4724400" y="4356948"/>
            <a:ext cx="3643338" cy="1588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- TextBox"/>
          <p:cNvSpPr txBox="1"/>
          <p:nvPr/>
        </p:nvSpPr>
        <p:spPr>
          <a:xfrm>
            <a:off x="8224862" y="42855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7" name="86 - TextBox"/>
          <p:cNvSpPr txBox="1"/>
          <p:nvPr/>
        </p:nvSpPr>
        <p:spPr>
          <a:xfrm flipH="1">
            <a:off x="6224598" y="3142526"/>
            <a:ext cx="36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6367474" y="3499692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- Ευθεία γραμμή σύνδεσης"/>
          <p:cNvCxnSpPr/>
          <p:nvPr/>
        </p:nvCxnSpPr>
        <p:spPr>
          <a:xfrm>
            <a:off x="6438912" y="4928452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6438912" y="3856882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- Ευθεία γραμμή σύνδεσης"/>
          <p:cNvCxnSpPr/>
          <p:nvPr/>
        </p:nvCxnSpPr>
        <p:spPr>
          <a:xfrm>
            <a:off x="6438912" y="4141046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- Ευθεία γραμμή σύνδεσης"/>
          <p:cNvCxnSpPr/>
          <p:nvPr/>
        </p:nvCxnSpPr>
        <p:spPr>
          <a:xfrm>
            <a:off x="6438912" y="4642700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/>
          <p:nvPr/>
        </p:nvCxnSpPr>
        <p:spPr>
          <a:xfrm rot="5400000">
            <a:off x="6938978" y="4356948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- Ευθεία γραμμή σύνδεσης"/>
          <p:cNvCxnSpPr/>
          <p:nvPr/>
        </p:nvCxnSpPr>
        <p:spPr>
          <a:xfrm rot="5400000">
            <a:off x="5367342" y="4356948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- Ευθεία γραμμή σύνδεσης"/>
          <p:cNvCxnSpPr/>
          <p:nvPr/>
        </p:nvCxnSpPr>
        <p:spPr>
          <a:xfrm rot="5400000">
            <a:off x="7224730" y="4356948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- Ευθεία γραμμή σύνδεσης"/>
          <p:cNvCxnSpPr/>
          <p:nvPr/>
        </p:nvCxnSpPr>
        <p:spPr>
          <a:xfrm rot="5400000">
            <a:off x="7867672" y="4356948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- Ευθεία γραμμή σύνδεσης"/>
          <p:cNvCxnSpPr/>
          <p:nvPr/>
        </p:nvCxnSpPr>
        <p:spPr>
          <a:xfrm rot="5400000">
            <a:off x="7510482" y="4356948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- Ευθεία γραμμή σύνδεσης"/>
          <p:cNvCxnSpPr/>
          <p:nvPr/>
        </p:nvCxnSpPr>
        <p:spPr>
          <a:xfrm rot="5400000">
            <a:off x="6653226" y="4356948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- Ευθεία γραμμή σύνδεσης"/>
          <p:cNvCxnSpPr/>
          <p:nvPr/>
        </p:nvCxnSpPr>
        <p:spPr>
          <a:xfrm rot="5400000">
            <a:off x="6010284" y="4356948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 rot="5400000">
            <a:off x="5653094" y="4356948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- Ευθεία γραμμή σύνδεσης"/>
          <p:cNvCxnSpPr/>
          <p:nvPr/>
        </p:nvCxnSpPr>
        <p:spPr>
          <a:xfrm rot="5400000">
            <a:off x="4938714" y="4356948"/>
            <a:ext cx="143670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9" grpId="0"/>
      <p:bldP spid="37" grpId="0"/>
      <p:bldP spid="42" grpId="0"/>
      <p:bldP spid="49" grpId="0"/>
      <p:bldP spid="51" grpId="0"/>
      <p:bldP spid="55" grpId="0"/>
      <p:bldP spid="56" grpId="0"/>
      <p:bldP spid="59" grpId="0"/>
      <p:bldP spid="86" grpId="0"/>
      <p:bldP spid="8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2219</TotalTime>
  <Words>171</Words>
  <PresentationFormat>Προβολή στην οθόνη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ΣΥΝΑΡΤΗΣΕΙΣ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ΣΥΝΑΡΤΗΣΕΙΣ</dc:title>
  <dc:creator>Panorea</dc:creator>
  <cp:lastModifiedBy>Panorea</cp:lastModifiedBy>
  <cp:revision>309</cp:revision>
  <dcterms:created xsi:type="dcterms:W3CDTF">2020-12-10T19:31:36Z</dcterms:created>
  <dcterms:modified xsi:type="dcterms:W3CDTF">2021-02-21T08:09:57Z</dcterms:modified>
</cp:coreProperties>
</file>