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4" r:id="rId4"/>
    <p:sldId id="33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572000" y="371475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571604" y="371475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929190" y="492919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Σταθερές συναρτήσεις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7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2285992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</a:t>
            </a:r>
            <a:r>
              <a:rPr lang="el-GR" sz="2400" b="1" dirty="0" smtClean="0"/>
              <a:t>3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342900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=-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371475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785918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428992" y="107154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σταθερή </a:t>
            </a:r>
            <a:r>
              <a:rPr lang="el-GR" b="1" dirty="0" smtClean="0"/>
              <a:t>εξίσωση</a:t>
            </a:r>
            <a:r>
              <a:rPr lang="el-GR" dirty="0" smtClean="0"/>
              <a:t>, </a:t>
            </a:r>
            <a:r>
              <a:rPr lang="el-GR" dirty="0" smtClean="0"/>
              <a:t>το </a:t>
            </a:r>
            <a:r>
              <a:rPr lang="en-US" b="1" dirty="0" smtClean="0"/>
              <a:t>y</a:t>
            </a:r>
            <a:r>
              <a:rPr lang="el-GR" dirty="0" smtClean="0"/>
              <a:t> παίρνει μόνο μια τιμή την </a:t>
            </a:r>
            <a:r>
              <a:rPr lang="el-GR" dirty="0" smtClean="0"/>
              <a:t> 7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857356" y="25003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428860" y="364331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5572132" y="378619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643570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5643570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 rot="19205174">
            <a:off x="8250121" y="6029251"/>
            <a:ext cx="1142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 rot="19205174">
            <a:off x="8089794" y="5181664"/>
            <a:ext cx="128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428992" y="214311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σταθερή </a:t>
            </a:r>
            <a:r>
              <a:rPr lang="el-GR" b="1" dirty="0" smtClean="0"/>
              <a:t>εξίσωση </a:t>
            </a:r>
            <a:r>
              <a:rPr lang="el-GR" dirty="0" smtClean="0"/>
              <a:t>, </a:t>
            </a:r>
            <a:r>
              <a:rPr lang="el-GR" dirty="0" smtClean="0"/>
              <a:t>το </a:t>
            </a:r>
            <a:r>
              <a:rPr lang="en-US" b="1" dirty="0" smtClean="0"/>
              <a:t>y</a:t>
            </a:r>
            <a:r>
              <a:rPr lang="el-GR" dirty="0" smtClean="0"/>
              <a:t> παίρνει μόνο μια τιμή την </a:t>
            </a:r>
            <a:r>
              <a:rPr lang="el-GR" dirty="0" smtClean="0"/>
              <a:t>  -3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3786182" y="321468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σταθερή </a:t>
            </a:r>
            <a:r>
              <a:rPr lang="el-GR" b="1" dirty="0" smtClean="0"/>
              <a:t>εξίσωση </a:t>
            </a:r>
            <a:r>
              <a:rPr lang="el-GR" dirty="0" smtClean="0"/>
              <a:t>, </a:t>
            </a:r>
            <a:r>
              <a:rPr lang="el-GR" dirty="0" smtClean="0"/>
              <a:t>το </a:t>
            </a:r>
            <a:r>
              <a:rPr lang="en-US" b="1" dirty="0" smtClean="0"/>
              <a:t>x </a:t>
            </a:r>
            <a:r>
              <a:rPr lang="el-GR" dirty="0" smtClean="0"/>
              <a:t> </a:t>
            </a:r>
            <a:r>
              <a:rPr lang="el-GR" dirty="0" smtClean="0"/>
              <a:t>παίρνει μόνο μια τιμή </a:t>
            </a:r>
            <a:r>
              <a:rPr lang="el-GR" dirty="0" smtClean="0"/>
              <a:t>την        </a:t>
            </a:r>
            <a:r>
              <a:rPr lang="el-GR" b="1" dirty="0" smtClean="0"/>
              <a:t>-</a:t>
            </a:r>
            <a:endParaRPr lang="en-US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44" y="500063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 </a:t>
            </a:r>
            <a:r>
              <a:rPr lang="en-US" sz="2400" b="1" dirty="0" smtClean="0"/>
              <a:t>= </a:t>
            </a:r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1643042" y="521495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500063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σταθερή </a:t>
            </a:r>
            <a:r>
              <a:rPr lang="el-GR" b="1" dirty="0" smtClean="0"/>
              <a:t>εξίσωση</a:t>
            </a:r>
            <a:r>
              <a:rPr lang="el-GR" dirty="0" smtClean="0"/>
              <a:t>, </a:t>
            </a:r>
            <a:r>
              <a:rPr lang="el-GR" dirty="0" smtClean="0"/>
              <a:t>το </a:t>
            </a:r>
            <a:r>
              <a:rPr lang="en-US" b="1" dirty="0" smtClean="0"/>
              <a:t>x</a:t>
            </a:r>
            <a:r>
              <a:rPr lang="el-GR" dirty="0" smtClean="0"/>
              <a:t> </a:t>
            </a:r>
            <a:r>
              <a:rPr lang="el-GR" dirty="0" smtClean="0"/>
              <a:t>παίρνει μόνο μια τιμή την </a:t>
            </a:r>
            <a:r>
              <a:rPr lang="el-GR" dirty="0" smtClean="0"/>
              <a:t>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142844" y="600076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 </a:t>
            </a:r>
            <a:r>
              <a:rPr lang="en-US" sz="2400" b="1" dirty="0" smtClean="0"/>
              <a:t>= </a:t>
            </a:r>
            <a:r>
              <a:rPr lang="en-US" sz="2400" b="1" dirty="0" smtClean="0"/>
              <a:t>-34</a:t>
            </a:r>
            <a:endParaRPr lang="en-US" sz="24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643042" y="62150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286116" y="600076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σταθερή </a:t>
            </a:r>
            <a:r>
              <a:rPr lang="el-GR" b="1" dirty="0" smtClean="0"/>
              <a:t>εξίσωση</a:t>
            </a:r>
            <a:r>
              <a:rPr lang="el-GR" dirty="0" smtClean="0"/>
              <a:t>, </a:t>
            </a:r>
            <a:r>
              <a:rPr lang="el-GR" dirty="0" smtClean="0"/>
              <a:t>το </a:t>
            </a:r>
            <a:r>
              <a:rPr lang="en-US" b="1" dirty="0" smtClean="0"/>
              <a:t>x</a:t>
            </a:r>
            <a:r>
              <a:rPr lang="el-GR" dirty="0" smtClean="0"/>
              <a:t> </a:t>
            </a:r>
            <a:r>
              <a:rPr lang="el-GR" dirty="0" smtClean="0"/>
              <a:t>παίρνει μόνο μια τιμή την </a:t>
            </a:r>
            <a:r>
              <a:rPr lang="en-US" dirty="0" smtClean="0"/>
              <a:t>-34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3" grpId="0"/>
      <p:bldP spid="24" grpId="0"/>
      <p:bldP spid="27" grpId="0"/>
      <p:bldP spid="28" grpId="0"/>
      <p:bldP spid="29" grpId="0"/>
      <p:bldP spid="31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 </a:t>
            </a:r>
            <a:r>
              <a:rPr lang="en-US" sz="2400" b="1" dirty="0" smtClean="0">
                <a:solidFill>
                  <a:srgbClr val="00B050"/>
                </a:solidFill>
              </a:rPr>
              <a:t>=2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485776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y = </a:t>
            </a:r>
            <a:r>
              <a:rPr lang="en-US" sz="2400" b="1" dirty="0" smtClean="0">
                <a:solidFill>
                  <a:srgbClr val="7030A0"/>
                </a:solidFill>
              </a:rPr>
              <a:t>-3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71670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1785950" y="514351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71670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5286380" y="714356"/>
            <a:ext cx="335758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6572264" y="50004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7358082" y="35716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 =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 rot="10800000">
            <a:off x="4643438" y="5643578"/>
            <a:ext cx="35004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215074" y="557214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-3</a:t>
            </a:r>
            <a:endParaRPr lang="en-US" sz="1400" b="1" dirty="0"/>
          </a:p>
        </p:txBody>
      </p:sp>
      <p:sp>
        <p:nvSpPr>
          <p:cNvPr id="51" name="50 - TextBox"/>
          <p:cNvSpPr txBox="1"/>
          <p:nvPr/>
        </p:nvSpPr>
        <p:spPr>
          <a:xfrm>
            <a:off x="4572000" y="53578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y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l-GR" b="1" dirty="0" smtClean="0">
                <a:solidFill>
                  <a:srgbClr val="7030A0"/>
                </a:solidFill>
              </a:rPr>
              <a:t>-</a:t>
            </a:r>
            <a:r>
              <a:rPr lang="en-US" b="1" dirty="0" smtClean="0">
                <a:solidFill>
                  <a:srgbClr val="7030A0"/>
                </a:solidFill>
              </a:rPr>
              <a:t>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9" name="58 - TextBox"/>
          <p:cNvSpPr txBox="1"/>
          <p:nvPr/>
        </p:nvSpPr>
        <p:spPr>
          <a:xfrm>
            <a:off x="1428760" y="4786322"/>
            <a:ext cx="2414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sp>
        <p:nvSpPr>
          <p:cNvPr id="39" name="38 - TextBox"/>
          <p:cNvSpPr txBox="1"/>
          <p:nvPr/>
        </p:nvSpPr>
        <p:spPr>
          <a:xfrm rot="19205174">
            <a:off x="8392996" y="6234859"/>
            <a:ext cx="1142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 rot="19205174">
            <a:off x="8090211" y="5982346"/>
            <a:ext cx="128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54" name="53 - Ευθεία γραμμή σύνδεσης"/>
          <p:cNvCxnSpPr/>
          <p:nvPr/>
        </p:nvCxnSpPr>
        <p:spPr>
          <a:xfrm rot="5400000">
            <a:off x="5821407" y="1035815"/>
            <a:ext cx="2072424" cy="794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5143504" y="1214422"/>
            <a:ext cx="3643338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8643966" y="11429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5" name="64 - TextBox"/>
          <p:cNvSpPr txBox="1"/>
          <p:nvPr/>
        </p:nvSpPr>
        <p:spPr>
          <a:xfrm flipH="1">
            <a:off x="6643702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6786578" y="35716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>
            <a:off x="6858016" y="200024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Ευθεία γραμμή σύνδεσης"/>
          <p:cNvCxnSpPr/>
          <p:nvPr/>
        </p:nvCxnSpPr>
        <p:spPr>
          <a:xfrm>
            <a:off x="6858016" y="178592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- Ευθεία γραμμή σύνδεσης"/>
          <p:cNvCxnSpPr/>
          <p:nvPr/>
        </p:nvCxnSpPr>
        <p:spPr>
          <a:xfrm>
            <a:off x="6858016" y="71435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Ευθεία γραμμή σύνδεσης"/>
          <p:cNvCxnSpPr/>
          <p:nvPr/>
        </p:nvCxnSpPr>
        <p:spPr>
          <a:xfrm>
            <a:off x="6858016" y="99852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- Ευθεία γραμμή σύνδεσης"/>
          <p:cNvCxnSpPr/>
          <p:nvPr/>
        </p:nvCxnSpPr>
        <p:spPr>
          <a:xfrm>
            <a:off x="6858016" y="1500174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>
            <a:off x="7358082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5400000">
            <a:off x="5786446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- Ευθεία γραμμή σύνδεσης"/>
          <p:cNvCxnSpPr/>
          <p:nvPr/>
        </p:nvCxnSpPr>
        <p:spPr>
          <a:xfrm rot="5400000">
            <a:off x="7643834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εία γραμμή σύνδεσης"/>
          <p:cNvCxnSpPr/>
          <p:nvPr/>
        </p:nvCxnSpPr>
        <p:spPr>
          <a:xfrm rot="5400000">
            <a:off x="8286776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7929586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- Ευθεία γραμμή σύνδεσης"/>
          <p:cNvCxnSpPr/>
          <p:nvPr/>
        </p:nvCxnSpPr>
        <p:spPr>
          <a:xfrm rot="5400000">
            <a:off x="7072330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6429388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5400000">
            <a:off x="6072198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5400000">
            <a:off x="5357818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 rot="5400000">
            <a:off x="5249903" y="4678407"/>
            <a:ext cx="2072424" cy="794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>
            <a:off x="4572000" y="4857014"/>
            <a:ext cx="3643338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8072462" y="47855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1" name="90 - TextBox"/>
          <p:cNvSpPr txBox="1"/>
          <p:nvPr/>
        </p:nvSpPr>
        <p:spPr>
          <a:xfrm flipH="1">
            <a:off x="6072198" y="3642592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6215074" y="3999758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6286512" y="564283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>
            <a:off x="6286512" y="5428518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- Ευθεία γραμμή σύνδεσης"/>
          <p:cNvCxnSpPr/>
          <p:nvPr/>
        </p:nvCxnSpPr>
        <p:spPr>
          <a:xfrm>
            <a:off x="6286512" y="4356948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εία γραμμή σύνδεσης"/>
          <p:cNvCxnSpPr/>
          <p:nvPr/>
        </p:nvCxnSpPr>
        <p:spPr>
          <a:xfrm>
            <a:off x="6286512" y="464111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- Ευθεία γραμμή σύνδεσης"/>
          <p:cNvCxnSpPr/>
          <p:nvPr/>
        </p:nvCxnSpPr>
        <p:spPr>
          <a:xfrm>
            <a:off x="6286512" y="514276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 rot="5400000">
            <a:off x="6786578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- Ευθεία γραμμή σύνδεσης"/>
          <p:cNvCxnSpPr/>
          <p:nvPr/>
        </p:nvCxnSpPr>
        <p:spPr>
          <a:xfrm rot="5400000">
            <a:off x="5214942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 rot="5400000">
            <a:off x="7072330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5400000">
            <a:off x="7715272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5400000">
            <a:off x="7358082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Ευθεία γραμμή σύνδεσης"/>
          <p:cNvCxnSpPr/>
          <p:nvPr/>
        </p:nvCxnSpPr>
        <p:spPr>
          <a:xfrm rot="5400000">
            <a:off x="6500826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5400000">
            <a:off x="5857884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 rot="5400000">
            <a:off x="5500694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- Ευθεία γραμμή σύνδεσης"/>
          <p:cNvCxnSpPr/>
          <p:nvPr/>
        </p:nvCxnSpPr>
        <p:spPr>
          <a:xfrm rot="5400000">
            <a:off x="4786314" y="4857014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7" grpId="0"/>
      <p:bldP spid="42" grpId="0"/>
      <p:bldP spid="49" grpId="0"/>
      <p:bldP spid="51" grpId="0"/>
      <p:bldP spid="59" grpId="0"/>
      <p:bldP spid="64" grpId="0"/>
      <p:bldP spid="65" grpId="0"/>
      <p:bldP spid="90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 </a:t>
            </a:r>
            <a:r>
              <a:rPr lang="en-US" sz="2400" b="1" dirty="0" smtClean="0">
                <a:solidFill>
                  <a:srgbClr val="00B05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450057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x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</a:rPr>
              <a:t>-2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71670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2071670" y="478632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5249903" y="1035815"/>
            <a:ext cx="2072424" cy="794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4572000" y="1214422"/>
            <a:ext cx="3643338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71670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6038067" y="1391453"/>
            <a:ext cx="278449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7215206" y="92867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</a:t>
            </a:r>
            <a:endParaRPr lang="en-US" sz="1400" b="1" dirty="0"/>
          </a:p>
        </p:txBody>
      </p:sp>
      <p:sp>
        <p:nvSpPr>
          <p:cNvPr id="42" name="41 - TextBox"/>
          <p:cNvSpPr txBox="1"/>
          <p:nvPr/>
        </p:nvSpPr>
        <p:spPr>
          <a:xfrm rot="16200000">
            <a:off x="6971244" y="14583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x </a:t>
            </a:r>
            <a:r>
              <a:rPr lang="en-US" dirty="0" smtClean="0">
                <a:solidFill>
                  <a:srgbClr val="00B050"/>
                </a:solidFill>
              </a:rPr>
              <a:t>= </a:t>
            </a:r>
            <a:r>
              <a:rPr lang="el-GR" dirty="0" smtClean="0">
                <a:solidFill>
                  <a:srgbClr val="00B050"/>
                </a:solidFill>
              </a:rPr>
              <a:t>4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 rot="5400000">
            <a:off x="4787108" y="4642652"/>
            <a:ext cx="185738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5357818" y="400050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-</a:t>
            </a:r>
            <a:r>
              <a:rPr lang="el-GR" sz="1400" b="1" dirty="0" smtClean="0"/>
              <a:t>2</a:t>
            </a:r>
            <a:endParaRPr lang="en-US" sz="1400" b="1" dirty="0"/>
          </a:p>
        </p:txBody>
      </p:sp>
      <p:sp>
        <p:nvSpPr>
          <p:cNvPr id="51" name="50 - TextBox"/>
          <p:cNvSpPr txBox="1"/>
          <p:nvPr/>
        </p:nvSpPr>
        <p:spPr>
          <a:xfrm rot="16549004">
            <a:off x="4892313" y="46884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x = </a:t>
            </a:r>
            <a:r>
              <a:rPr lang="el-GR" b="1" dirty="0" smtClean="0">
                <a:solidFill>
                  <a:srgbClr val="7030A0"/>
                </a:solidFill>
              </a:rPr>
              <a:t>-</a:t>
            </a:r>
            <a:r>
              <a:rPr lang="el-GR" b="1" dirty="0" smtClean="0">
                <a:solidFill>
                  <a:srgbClr val="7030A0"/>
                </a:solidFill>
              </a:rPr>
              <a:t>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8072462" y="11429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6072198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714480" y="4429132"/>
            <a:ext cx="2414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sp>
        <p:nvSpPr>
          <p:cNvPr id="39" name="38 - TextBox"/>
          <p:cNvSpPr txBox="1"/>
          <p:nvPr/>
        </p:nvSpPr>
        <p:spPr>
          <a:xfrm rot="19205174">
            <a:off x="8250121" y="6029251"/>
            <a:ext cx="1142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 rot="19205174">
            <a:off x="7375831" y="5982346"/>
            <a:ext cx="128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215074" y="35716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286512" y="200024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286512" y="178592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286512" y="71435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>
            <a:off x="6286512" y="99852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6286512" y="1500174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>
            <a:off x="6786578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- Ευθεία γραμμή σύνδεσης"/>
          <p:cNvCxnSpPr/>
          <p:nvPr/>
        </p:nvCxnSpPr>
        <p:spPr>
          <a:xfrm rot="5400000">
            <a:off x="5214942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- Ευθεία γραμμή σύνδεσης"/>
          <p:cNvCxnSpPr/>
          <p:nvPr/>
        </p:nvCxnSpPr>
        <p:spPr>
          <a:xfrm rot="5400000">
            <a:off x="7072330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>
            <a:off x="7715272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5400000">
            <a:off x="7358082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- Ευθεία γραμμή σύνδεσης"/>
          <p:cNvCxnSpPr/>
          <p:nvPr/>
        </p:nvCxnSpPr>
        <p:spPr>
          <a:xfrm rot="5400000">
            <a:off x="6500826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εία γραμμή σύνδεσης"/>
          <p:cNvCxnSpPr/>
          <p:nvPr/>
        </p:nvCxnSpPr>
        <p:spPr>
          <a:xfrm rot="5400000">
            <a:off x="5857884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5500694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- Ευθεία γραμμή σύνδεσης"/>
          <p:cNvCxnSpPr/>
          <p:nvPr/>
        </p:nvCxnSpPr>
        <p:spPr>
          <a:xfrm rot="5400000">
            <a:off x="4786314" y="121442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5400000">
            <a:off x="5402303" y="4178341"/>
            <a:ext cx="2072424" cy="794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- Ευθεία γραμμή σύνδεσης"/>
          <p:cNvCxnSpPr/>
          <p:nvPr/>
        </p:nvCxnSpPr>
        <p:spPr>
          <a:xfrm>
            <a:off x="4724400" y="4356948"/>
            <a:ext cx="3643338" cy="15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TextBox"/>
          <p:cNvSpPr txBox="1"/>
          <p:nvPr/>
        </p:nvSpPr>
        <p:spPr>
          <a:xfrm>
            <a:off x="8224862" y="42855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7" name="86 - TextBox"/>
          <p:cNvSpPr txBox="1"/>
          <p:nvPr/>
        </p:nvSpPr>
        <p:spPr>
          <a:xfrm flipH="1">
            <a:off x="6224598" y="314252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6367474" y="349969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>
            <a:off x="6438912" y="492845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6438912" y="385688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>
            <a:off x="6438912" y="414104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6438912" y="464270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5400000">
            <a:off x="6938978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- Ευθεία γραμμή σύνδεσης"/>
          <p:cNvCxnSpPr/>
          <p:nvPr/>
        </p:nvCxnSpPr>
        <p:spPr>
          <a:xfrm rot="5400000">
            <a:off x="5367342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εία γραμμή σύνδεσης"/>
          <p:cNvCxnSpPr/>
          <p:nvPr/>
        </p:nvCxnSpPr>
        <p:spPr>
          <a:xfrm rot="5400000">
            <a:off x="7224730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- Ευθεία γραμμή σύνδεσης"/>
          <p:cNvCxnSpPr/>
          <p:nvPr/>
        </p:nvCxnSpPr>
        <p:spPr>
          <a:xfrm rot="5400000">
            <a:off x="7867672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 rot="5400000">
            <a:off x="7510482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- Ευθεία γραμμή σύνδεσης"/>
          <p:cNvCxnSpPr/>
          <p:nvPr/>
        </p:nvCxnSpPr>
        <p:spPr>
          <a:xfrm rot="5400000">
            <a:off x="6653226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 rot="5400000">
            <a:off x="6010284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5400000">
            <a:off x="5653094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5400000">
            <a:off x="4938714" y="4356948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7" grpId="0"/>
      <p:bldP spid="42" grpId="0"/>
      <p:bldP spid="49" grpId="0"/>
      <p:bldP spid="51" grpId="0"/>
      <p:bldP spid="55" grpId="0"/>
      <p:bldP spid="56" grpId="0"/>
      <p:bldP spid="59" grpId="0"/>
      <p:bldP spid="86" grpId="0"/>
      <p:bldP spid="8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171</Words>
  <PresentationFormat>Προβολή στην οθόνη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ΣΥΝΑΡΤΗΣΕΙΣ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309</cp:revision>
  <dcterms:created xsi:type="dcterms:W3CDTF">2020-12-10T19:31:36Z</dcterms:created>
  <dcterms:modified xsi:type="dcterms:W3CDTF">2021-02-21T08:09:57Z</dcterms:modified>
</cp:coreProperties>
</file>