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58" r:id="rId4"/>
    <p:sldId id="260" r:id="rId5"/>
    <p:sldId id="259" r:id="rId6"/>
    <p:sldId id="263" r:id="rId7"/>
    <p:sldId id="265" r:id="rId8"/>
    <p:sldId id="266" r:id="rId9"/>
    <p:sldId id="267" r:id="rId10"/>
    <p:sldId id="268" r:id="rId11"/>
    <p:sldId id="262" r:id="rId12"/>
    <p:sldId id="261" r:id="rId13"/>
    <p:sldId id="269" r:id="rId14"/>
    <p:sldId id="27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C766C3-DDC6-47A0-8751-C19457EF93B9}" type="datetimeFigureOut">
              <a:rPr lang="el-GR" smtClean="0"/>
              <a:pPr/>
              <a:t>26/3/2020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850BD8-5838-4595-BBC6-DBF0A89C29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766C3-DDC6-47A0-8751-C19457EF93B9}" type="datetimeFigureOut">
              <a:rPr lang="el-GR" smtClean="0"/>
              <a:pPr/>
              <a:t>26/3/2020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850BD8-5838-4595-BBC6-DBF0A89C29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DC766C3-DDC6-47A0-8751-C19457EF93B9}" type="datetimeFigureOut">
              <a:rPr lang="el-GR" smtClean="0"/>
              <a:pPr/>
              <a:t>26/3/2020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50BD8-5838-4595-BBC6-DBF0A89C29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766C3-DDC6-47A0-8751-C19457EF93B9}" type="datetimeFigureOut">
              <a:rPr lang="el-GR" smtClean="0"/>
              <a:pPr/>
              <a:t>26/3/2020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850BD8-5838-4595-BBC6-DBF0A89C29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C766C3-DDC6-47A0-8751-C19457EF93B9}" type="datetimeFigureOut">
              <a:rPr lang="el-GR" smtClean="0"/>
              <a:pPr/>
              <a:t>26/3/2020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B850BD8-5838-4595-BBC6-DBF0A89C29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766C3-DDC6-47A0-8751-C19457EF93B9}" type="datetimeFigureOut">
              <a:rPr lang="el-GR" smtClean="0"/>
              <a:pPr/>
              <a:t>26/3/2020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850BD8-5838-4595-BBC6-DBF0A89C29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766C3-DDC6-47A0-8751-C19457EF93B9}" type="datetimeFigureOut">
              <a:rPr lang="el-GR" smtClean="0"/>
              <a:pPr/>
              <a:t>26/3/2020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850BD8-5838-4595-BBC6-DBF0A89C29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766C3-DDC6-47A0-8751-C19457EF93B9}" type="datetimeFigureOut">
              <a:rPr lang="el-GR" smtClean="0"/>
              <a:pPr/>
              <a:t>26/3/2020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850BD8-5838-4595-BBC6-DBF0A89C29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C766C3-DDC6-47A0-8751-C19457EF93B9}" type="datetimeFigureOut">
              <a:rPr lang="el-GR" smtClean="0"/>
              <a:pPr/>
              <a:t>26/3/2020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850BD8-5838-4595-BBC6-DBF0A89C29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766C3-DDC6-47A0-8751-C19457EF93B9}" type="datetimeFigureOut">
              <a:rPr lang="el-GR" smtClean="0"/>
              <a:pPr/>
              <a:t>26/3/2020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850BD8-5838-4595-BBC6-DBF0A89C29B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766C3-DDC6-47A0-8751-C19457EF93B9}" type="datetimeFigureOut">
              <a:rPr lang="el-GR" smtClean="0"/>
              <a:pPr/>
              <a:t>26/3/2020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850BD8-5838-4595-BBC6-DBF0A89C29B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DC766C3-DDC6-47A0-8751-C19457EF93B9}" type="datetimeFigureOut">
              <a:rPr lang="el-GR" smtClean="0"/>
              <a:pPr/>
              <a:t>26/3/2020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850BD8-5838-4595-BBC6-DBF0A89C29B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jU7SIXskv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ΠΛΗΡΟΦΟΡΙΚΗ Α΄ ΓΥΜΝΑΣΙΟΥ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Ενότητα 1: Γνωρίζω  τον υπολογιστή</a:t>
            </a:r>
            <a:br>
              <a:rPr lang="el-GR" dirty="0"/>
            </a:br>
            <a:r>
              <a:rPr lang="el-GR" dirty="0"/>
              <a:t>Κεφάλαιο 2.1: Το Υλικό Μέρος του                                         Υπολογιστή</a:t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Συσκευές εισόδου-εξόδου</a:t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/>
          <a:lstStyle/>
          <a:p>
            <a:r>
              <a:rPr lang="el-GR" dirty="0" err="1" smtClean="0"/>
              <a:t>Συσκευεσ</a:t>
            </a:r>
            <a:r>
              <a:rPr lang="el-GR" dirty="0" smtClean="0"/>
              <a:t> </a:t>
            </a:r>
            <a:r>
              <a:rPr lang="el-GR" dirty="0" err="1" smtClean="0"/>
              <a:t>εξοδου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196752"/>
            <a:ext cx="7311008" cy="5472608"/>
          </a:xfrm>
        </p:spPr>
        <p:txBody>
          <a:bodyPr/>
          <a:lstStyle/>
          <a:p>
            <a:r>
              <a:rPr lang="el-GR" dirty="0" smtClean="0"/>
              <a:t>οι συσκευές στις οποίες αποτυπώνονται τα αποτελέσματα της </a:t>
            </a:r>
            <a:r>
              <a:rPr lang="el-GR" dirty="0" smtClean="0"/>
              <a:t>επεξεργασίας των δεδομένων </a:t>
            </a:r>
            <a:r>
              <a:rPr lang="el-GR" dirty="0" smtClean="0"/>
              <a:t>ονομάζονται συσκευές εξόδου.</a:t>
            </a:r>
          </a:p>
          <a:p>
            <a:r>
              <a:rPr lang="el-GR" dirty="0" smtClean="0"/>
              <a:t>Μερικές συσκευές εξόδου είναι:</a:t>
            </a:r>
          </a:p>
          <a:p>
            <a:r>
              <a:rPr lang="el-GR" dirty="0" smtClean="0"/>
              <a:t>Ηχεία</a:t>
            </a:r>
          </a:p>
          <a:p>
            <a:endParaRPr lang="el-GR" dirty="0" smtClean="0"/>
          </a:p>
          <a:p>
            <a:r>
              <a:rPr lang="el-GR" dirty="0" smtClean="0"/>
              <a:t>Οθόνη</a:t>
            </a:r>
          </a:p>
          <a:p>
            <a:endParaRPr lang="el-GR" dirty="0" smtClean="0"/>
          </a:p>
          <a:p>
            <a:r>
              <a:rPr lang="el-GR" dirty="0" smtClean="0"/>
              <a:t>Εκτυπωτής κ.α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" name="3 - Εικόνα" descr="img1_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5229200"/>
            <a:ext cx="1656184" cy="1353224"/>
          </a:xfrm>
          <a:prstGeom prst="rect">
            <a:avLst/>
          </a:prstGeom>
        </p:spPr>
      </p:pic>
      <p:pic>
        <p:nvPicPr>
          <p:cNvPr id="5" name="4 - Εικόνα" descr="img1_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3068960"/>
            <a:ext cx="1651000" cy="1346200"/>
          </a:xfrm>
          <a:prstGeom prst="rect">
            <a:avLst/>
          </a:prstGeom>
        </p:spPr>
      </p:pic>
      <p:pic>
        <p:nvPicPr>
          <p:cNvPr id="6" name="5 - Εικόνα" descr="img1_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3645024"/>
            <a:ext cx="1896368" cy="154355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Αποτέλεσμα εικόνας για συσκευες εισοδου εξοδου ασκησει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7721352" cy="531294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 err="1" smtClean="0"/>
              <a:t>Καντε</a:t>
            </a:r>
            <a:r>
              <a:rPr lang="el-GR" sz="2800" dirty="0" smtClean="0"/>
              <a:t> κλικ στο </a:t>
            </a:r>
            <a:r>
              <a:rPr lang="el-GR" sz="2800" dirty="0" err="1" smtClean="0"/>
              <a:t>ακολουθο</a:t>
            </a:r>
            <a:r>
              <a:rPr lang="el-GR" sz="2800" dirty="0" smtClean="0"/>
              <a:t> </a:t>
            </a:r>
            <a:r>
              <a:rPr lang="el-GR" sz="2800" dirty="0" err="1" smtClean="0"/>
              <a:t>συνδεσμο</a:t>
            </a:r>
            <a:r>
              <a:rPr lang="el-GR" sz="2800" dirty="0" smtClean="0"/>
              <a:t>-</a:t>
            </a:r>
            <a:r>
              <a:rPr lang="el-GR" sz="2800" dirty="0" err="1" smtClean="0"/>
              <a:t>βιντεο</a:t>
            </a:r>
            <a:r>
              <a:rPr lang="el-GR" sz="2800" dirty="0" smtClean="0"/>
              <a:t> </a:t>
            </a:r>
            <a:r>
              <a:rPr lang="el-GR" sz="2800" dirty="0" smtClean="0"/>
              <a:t>να </a:t>
            </a:r>
            <a:r>
              <a:rPr lang="el-GR" sz="2800" dirty="0" err="1" smtClean="0"/>
              <a:t>δειτε</a:t>
            </a:r>
            <a:r>
              <a:rPr lang="el-GR" sz="2800" dirty="0" smtClean="0"/>
              <a:t> </a:t>
            </a:r>
            <a:r>
              <a:rPr lang="el-GR" sz="2800" dirty="0" err="1" smtClean="0"/>
              <a:t>τισ</a:t>
            </a:r>
            <a:r>
              <a:rPr lang="el-GR" sz="2800" dirty="0" smtClean="0"/>
              <a:t> </a:t>
            </a:r>
            <a:r>
              <a:rPr lang="el-GR" sz="2800" dirty="0" err="1" smtClean="0"/>
              <a:t>συσκευεσ</a:t>
            </a:r>
            <a:r>
              <a:rPr lang="el-GR" sz="2800" dirty="0" smtClean="0"/>
              <a:t> </a:t>
            </a:r>
            <a:r>
              <a:rPr lang="el-GR" sz="2800" dirty="0" err="1" smtClean="0"/>
              <a:t>εισοδου</a:t>
            </a:r>
            <a:r>
              <a:rPr lang="el-GR" sz="2800" dirty="0" smtClean="0"/>
              <a:t>-</a:t>
            </a:r>
            <a:r>
              <a:rPr lang="el-GR" sz="2800" dirty="0" err="1" smtClean="0"/>
              <a:t>εξοδου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>
              <a:hlinkClick r:id="rId2"/>
            </a:endParaRPr>
          </a:p>
          <a:p>
            <a:endParaRPr lang="el-GR" dirty="0" smtClean="0">
              <a:hlinkClick r:id="rId2"/>
            </a:endParaRPr>
          </a:p>
          <a:p>
            <a:endParaRPr lang="el-GR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https://www.youtube.com/watch?v=0jU7SIXskvg</a:t>
            </a: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2348880"/>
            <a:ext cx="7228656" cy="146304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Θα </a:t>
            </a:r>
            <a:r>
              <a:rPr lang="el-GR" dirty="0" err="1" smtClean="0"/>
              <a:t>ακολουθησουν</a:t>
            </a:r>
            <a:r>
              <a:rPr lang="el-GR" dirty="0" smtClean="0"/>
              <a:t> στο </a:t>
            </a:r>
            <a:r>
              <a:rPr lang="el-GR" dirty="0" err="1" smtClean="0"/>
              <a:t>αλλο</a:t>
            </a:r>
            <a:r>
              <a:rPr lang="el-GR" dirty="0" smtClean="0"/>
              <a:t> </a:t>
            </a:r>
            <a:r>
              <a:rPr lang="el-GR" dirty="0" err="1" smtClean="0"/>
              <a:t>μαθημα</a:t>
            </a:r>
            <a:r>
              <a:rPr lang="el-GR" dirty="0" smtClean="0"/>
              <a:t> </a:t>
            </a:r>
            <a:r>
              <a:rPr lang="el-GR" dirty="0" err="1" smtClean="0"/>
              <a:t>επαναληψησ</a:t>
            </a:r>
            <a:r>
              <a:rPr lang="el-GR" dirty="0" smtClean="0"/>
              <a:t> τα </a:t>
            </a:r>
            <a:r>
              <a:rPr lang="el-GR" dirty="0" err="1" smtClean="0"/>
              <a:t>αποθηκευτικα</a:t>
            </a:r>
            <a:r>
              <a:rPr lang="el-GR" dirty="0" smtClean="0"/>
              <a:t> </a:t>
            </a:r>
            <a:r>
              <a:rPr lang="el-GR" dirty="0" err="1" smtClean="0"/>
              <a:t>μεσα</a:t>
            </a:r>
            <a:r>
              <a:rPr lang="el-GR" dirty="0" smtClean="0"/>
              <a:t> </a:t>
            </a:r>
            <a:r>
              <a:rPr lang="el-GR" dirty="0" err="1" smtClean="0"/>
              <a:t>υπολογιστη</a:t>
            </a: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Ευχαριστώ πολύ </a:t>
            </a: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</a:t>
            </a:r>
            <a:r>
              <a:rPr lang="el-GR" dirty="0" err="1" smtClean="0"/>
              <a:t>ειναι</a:t>
            </a:r>
            <a:r>
              <a:rPr lang="el-GR" dirty="0" smtClean="0"/>
              <a:t> </a:t>
            </a:r>
            <a:r>
              <a:rPr lang="el-GR" dirty="0" err="1" smtClean="0"/>
              <a:t>δεδομενο</a:t>
            </a:r>
            <a:r>
              <a:rPr lang="el-GR" dirty="0" smtClean="0"/>
              <a:t> και τι </a:t>
            </a:r>
            <a:r>
              <a:rPr lang="el-GR" dirty="0" err="1" smtClean="0"/>
              <a:t>πληροφορια</a:t>
            </a:r>
            <a:r>
              <a:rPr lang="el-GR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Δεδομένο είναι </a:t>
            </a:r>
            <a:r>
              <a:rPr lang="el-GR" dirty="0" smtClean="0"/>
              <a:t>τα γνωστά </a:t>
            </a:r>
            <a:r>
              <a:rPr lang="el-GR" dirty="0" smtClean="0"/>
              <a:t>στοιχεία που χρησιμοποιούμε για επεξεργασία</a:t>
            </a:r>
          </a:p>
          <a:p>
            <a:endParaRPr lang="el-GR" dirty="0" smtClean="0"/>
          </a:p>
          <a:p>
            <a:r>
              <a:rPr lang="el-GR" dirty="0" smtClean="0"/>
              <a:t>Πληροφορία είναι το αποτέλεσμα της επεξεργασίας των δεδομένων</a:t>
            </a:r>
          </a:p>
          <a:p>
            <a:endParaRPr lang="el-GR" dirty="0" smtClean="0"/>
          </a:p>
          <a:p>
            <a:r>
              <a:rPr lang="el-GR" dirty="0" smtClean="0"/>
              <a:t>Σκεφτείτε ένα παράδειγμα δεδομένου και ένα </a:t>
            </a:r>
            <a:r>
              <a:rPr lang="el-GR" dirty="0" smtClean="0"/>
              <a:t>πληροφορίας από την καθημερινή ζωή.</a:t>
            </a: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ο </a:t>
            </a:r>
            <a:r>
              <a:rPr lang="el-GR" dirty="0" err="1" smtClean="0"/>
              <a:t>κυκλοσ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πληροφοριασ</a:t>
            </a:r>
            <a:endParaRPr lang="el-GR" dirty="0"/>
          </a:p>
        </p:txBody>
      </p:sp>
      <p:pic>
        <p:nvPicPr>
          <p:cNvPr id="4" name="3 - Εικόνα" descr="dedome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204864"/>
            <a:ext cx="5214974" cy="382166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3568" y="1268760"/>
            <a:ext cx="6431330" cy="457122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l-GR" dirty="0" err="1" smtClean="0"/>
              <a:t>υλικο</a:t>
            </a:r>
            <a:r>
              <a:rPr lang="el-GR" dirty="0" smtClean="0"/>
              <a:t> του </a:t>
            </a:r>
            <a:r>
              <a:rPr lang="el-GR" dirty="0" err="1" smtClean="0"/>
              <a:t>υπολογιστη</a:t>
            </a:r>
            <a:endParaRPr lang="el-GR" dirty="0"/>
          </a:p>
        </p:txBody>
      </p:sp>
      <p:pic>
        <p:nvPicPr>
          <p:cNvPr id="4" name="3 - Θέση περιεχομένου" descr="img1_6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988840"/>
            <a:ext cx="6855987" cy="409578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l-GR" dirty="0" err="1" smtClean="0"/>
              <a:t>Υλικο</a:t>
            </a:r>
            <a:r>
              <a:rPr lang="el-GR" dirty="0" smtClean="0"/>
              <a:t> του </a:t>
            </a:r>
            <a:r>
              <a:rPr lang="el-GR" dirty="0" err="1" smtClean="0"/>
              <a:t>υπολογιστη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υλικό μέρος του υπολογιστή είναι όλα τα μηχανικά και ηλεκτρονικά του μέρη.</a:t>
            </a:r>
          </a:p>
          <a:p>
            <a:endParaRPr lang="el-GR" dirty="0" smtClean="0"/>
          </a:p>
          <a:p>
            <a:r>
              <a:rPr lang="el-GR" dirty="0" smtClean="0"/>
              <a:t>Το υλικό του υπολογιστή αποτελείται από τις περιφερειακές μονάδες και την κεντρική μονάδα.</a:t>
            </a:r>
          </a:p>
          <a:p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Κεντρικη</a:t>
            </a:r>
            <a:r>
              <a:rPr lang="el-GR" dirty="0" smtClean="0"/>
              <a:t> </a:t>
            </a:r>
            <a:r>
              <a:rPr lang="el-GR" dirty="0" err="1" smtClean="0"/>
              <a:t>μοναδα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Μέσα στην κεντρική μονάδα βρίσκονται η κεντρική μονάδα επεξεργασίας (Κ.Μ.Ε.) και η κύρια μνήμη του υπολογιστή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" name="3 - Εικόνα" descr="15180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3789040"/>
            <a:ext cx="2780928" cy="2780928"/>
          </a:xfrm>
          <a:prstGeom prst="rect">
            <a:avLst/>
          </a:prstGeom>
        </p:spPr>
      </p:pic>
      <p:sp>
        <p:nvSpPr>
          <p:cNvPr id="4098" name="AutoShape 2" descr="Αποτέλεσμα εικόνας για μνημη ραμ ρο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7" name="6 - Εικόνα" descr="κατάλογο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3717032"/>
            <a:ext cx="4365814" cy="205777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Περιφερειακεσ</a:t>
            </a:r>
            <a:r>
              <a:rPr lang="el-GR" dirty="0" smtClean="0"/>
              <a:t> </a:t>
            </a:r>
            <a:r>
              <a:rPr lang="el-GR" dirty="0" err="1" smtClean="0"/>
              <a:t>συσκευεσ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περιφερειακές συσκευές διακρίνονται σε συσκευές εισόδου και εξόδου.</a:t>
            </a:r>
          </a:p>
          <a:p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Συσκευεσ</a:t>
            </a:r>
            <a:r>
              <a:rPr lang="el-GR" dirty="0" smtClean="0"/>
              <a:t> </a:t>
            </a:r>
            <a:r>
              <a:rPr lang="el-GR" dirty="0" err="1" smtClean="0"/>
              <a:t>εισοδου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την εισαγωγή δεδομένων χρησιμοποιούμε συσκευές εισόδου</a:t>
            </a:r>
          </a:p>
          <a:p>
            <a:r>
              <a:rPr lang="el-GR" dirty="0" smtClean="0"/>
              <a:t>Παραδείγματα </a:t>
            </a:r>
            <a:r>
              <a:rPr lang="el-GR" dirty="0" err="1" smtClean="0"/>
              <a:t>συσκεύων</a:t>
            </a:r>
            <a:r>
              <a:rPr lang="el-GR" dirty="0" smtClean="0"/>
              <a:t> εισόδου:</a:t>
            </a:r>
          </a:p>
          <a:p>
            <a:r>
              <a:rPr lang="el-GR" dirty="0" smtClean="0"/>
              <a:t>Πληκτρολόγιο</a:t>
            </a:r>
          </a:p>
          <a:p>
            <a:endParaRPr lang="el-GR" dirty="0" smtClean="0"/>
          </a:p>
          <a:p>
            <a:r>
              <a:rPr lang="el-GR" dirty="0" smtClean="0"/>
              <a:t>Ποντίκι</a:t>
            </a:r>
          </a:p>
          <a:p>
            <a:endParaRPr lang="el-GR" dirty="0" smtClean="0"/>
          </a:p>
          <a:p>
            <a:r>
              <a:rPr lang="el-GR" dirty="0" smtClean="0"/>
              <a:t>Μικρόφωνο </a:t>
            </a:r>
            <a:r>
              <a:rPr lang="el-GR" dirty="0" err="1" smtClean="0"/>
              <a:t>κ.α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" name="3 - Εικόνα" descr="img1_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924944"/>
            <a:ext cx="2040384" cy="941648"/>
          </a:xfrm>
          <a:prstGeom prst="rect">
            <a:avLst/>
          </a:prstGeom>
        </p:spPr>
      </p:pic>
      <p:pic>
        <p:nvPicPr>
          <p:cNvPr id="6" name="5 - Εικόνα" descr="img1_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3645024"/>
            <a:ext cx="1574800" cy="1219200"/>
          </a:xfrm>
          <a:prstGeom prst="rect">
            <a:avLst/>
          </a:prstGeom>
        </p:spPr>
      </p:pic>
      <p:pic>
        <p:nvPicPr>
          <p:cNvPr id="9" name="8 - Εικόνα" descr="κατάλογος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913619"/>
            <a:ext cx="2154560" cy="155879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</TotalTime>
  <Words>177</Words>
  <Application>Microsoft Office PowerPoint</Application>
  <PresentationFormat>Προβολή στην οθόνη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Αφθονία</vt:lpstr>
      <vt:lpstr>ΠΛΗΡΟΦΟΡΙΚΗ Α΄ ΓΥΜΝΑΣΙΟΥ</vt:lpstr>
      <vt:lpstr>Τι ειναι δεδομενο και τι πληροφορια;</vt:lpstr>
      <vt:lpstr> ο κυκλοσ τησ πληροφοριασ</vt:lpstr>
      <vt:lpstr>Διαφάνεια 4</vt:lpstr>
      <vt:lpstr>Το υλικο του υπολογιστη</vt:lpstr>
      <vt:lpstr>Το Υλικο του υπολογιστη</vt:lpstr>
      <vt:lpstr>Κεντρικη μοναδα</vt:lpstr>
      <vt:lpstr>Περιφερειακεσ συσκευεσ</vt:lpstr>
      <vt:lpstr>Συσκευεσ εισοδου</vt:lpstr>
      <vt:lpstr>Συσκευεσ εξοδου</vt:lpstr>
      <vt:lpstr>Διαφάνεια 11</vt:lpstr>
      <vt:lpstr>Καντε κλικ στο ακολουθο συνδεσμο-βιντεο να δειτε τισ συσκευεσ εισοδου-εξοδου</vt:lpstr>
      <vt:lpstr>Θα ακολουθησουν στο αλλο μαθημα επαναληψησ τα αποθηκευτικα μεσα υπολογιστη</vt:lpstr>
      <vt:lpstr>Διαφάνεια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μονάδες εισόδου-εξόδου</dc:title>
  <dc:creator>ΕΥΗ</dc:creator>
  <cp:lastModifiedBy>ΕΥΗ</cp:lastModifiedBy>
  <cp:revision>13</cp:revision>
  <dcterms:created xsi:type="dcterms:W3CDTF">2020-03-25T23:51:47Z</dcterms:created>
  <dcterms:modified xsi:type="dcterms:W3CDTF">2020-03-26T14:30:12Z</dcterms:modified>
</cp:coreProperties>
</file>