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notesMasterIdLst>
    <p:notesMasterId r:id="rId19"/>
  </p:notesMasterIdLst>
  <p:sldIdLst>
    <p:sldId id="256" r:id="rId2"/>
    <p:sldId id="264" r:id="rId3"/>
    <p:sldId id="257" r:id="rId4"/>
    <p:sldId id="258" r:id="rId5"/>
    <p:sldId id="259" r:id="rId6"/>
    <p:sldId id="262" r:id="rId7"/>
    <p:sldId id="260" r:id="rId8"/>
    <p:sldId id="261" r:id="rId9"/>
    <p:sldId id="272" r:id="rId10"/>
    <p:sldId id="263" r:id="rId11"/>
    <p:sldId id="266" r:id="rId12"/>
    <p:sldId id="267" r:id="rId13"/>
    <p:sldId id="268" r:id="rId14"/>
    <p:sldId id="269" r:id="rId15"/>
    <p:sldId id="271" r:id="rId16"/>
    <p:sldId id="265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903D6-F872-4228-B418-49EDF8EDBB5E}" type="datetimeFigureOut">
              <a:rPr lang="el-GR" smtClean="0"/>
              <a:t>4/4/2024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0E78E-D035-4EBD-A434-43983A9A0ED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6456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0E78E-D035-4EBD-A434-43983A9A0ED1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1715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043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939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6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92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05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0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74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25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853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669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466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422491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BARDOP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1B13FA0-769D-2D00-A5E3-EDF0F63BF6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/>
              <a:t>Πανελληνια</a:t>
            </a:r>
            <a:r>
              <a:rPr lang="el-GR" dirty="0"/>
              <a:t> </a:t>
            </a:r>
            <a:r>
              <a:rPr lang="el-GR" dirty="0" err="1"/>
              <a:t>ημερα</a:t>
            </a:r>
            <a:r>
              <a:rPr lang="el-GR" dirty="0"/>
              <a:t> </a:t>
            </a:r>
            <a:r>
              <a:rPr lang="el-GR" dirty="0" err="1"/>
              <a:t>σχολικησ</a:t>
            </a:r>
            <a:r>
              <a:rPr lang="el-GR" dirty="0"/>
              <a:t> </a:t>
            </a:r>
            <a:r>
              <a:rPr lang="el-GR" dirty="0" err="1"/>
              <a:t>φιλοζωιασ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427652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D9C7C-2C5D-4FFF-83DE-742A88A96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l-GR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2499F9C-1BB3-7861-2390-9E21FB9AB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010" y="2415042"/>
            <a:ext cx="7417925" cy="1517035"/>
          </a:xfrm>
        </p:spPr>
        <p:txBody>
          <a:bodyPr>
            <a:noAutofit/>
          </a:bodyPr>
          <a:lstStyle/>
          <a:p>
            <a:r>
              <a:rPr lang="el-GR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2.Κακοποίηση ζώων από τον μεγαλύτερο εχθρό  τον άνθρωπο</a:t>
            </a:r>
          </a:p>
        </p:txBody>
      </p:sp>
    </p:spTree>
    <p:extLst>
      <p:ext uri="{BB962C8B-B14F-4D97-AF65-F5344CB8AC3E}">
        <p14:creationId xmlns:p14="http://schemas.microsoft.com/office/powerpoint/2010/main" val="742366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 descr="Εικόνα που περιέχει εξωτερικός χώρος/ύπαιθρος, κτίριο, έδαφος, θηλαστ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60E2312E-1C00-9C23-4BE0-D0C534BF7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8" r="42032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Θέση περιεχομένου 4" descr="Εικόνα που περιέχει χορτάρι, θηλαστικό, εξωτερικός χώρος/ύπαιθρος, Ράτσα σκύλου&#10;&#10;Περιγραφή που δημιουργήθηκε αυτόματα">
            <a:extLst>
              <a:ext uri="{FF2B5EF4-FFF2-40B4-BE49-F238E27FC236}">
                <a16:creationId xmlns:a16="http://schemas.microsoft.com/office/drawing/2014/main" id="{6BA9F15F-4F10-5807-27C5-8FCF827DE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9" r="11104" b="-1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7" name="Εικόνα 6" descr="Εικόνα που περιέχει Ράτσα σκύλου, εξωτερικός χώρος/ύπαιθρος, κατοικίδιο ζώο, έδαφος&#10;&#10;Περιγραφή που δημιουργήθηκε αυτόματα">
            <a:extLst>
              <a:ext uri="{FF2B5EF4-FFF2-40B4-BE49-F238E27FC236}">
                <a16:creationId xmlns:a16="http://schemas.microsoft.com/office/drawing/2014/main" id="{9E3A5D3D-C61B-7963-9BAE-DB7723514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" b="10589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5687799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489DBD30-05C5-1667-5958-39A97CA7A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32" r="1" b="27692"/>
          <a:stretch/>
        </p:blipFill>
        <p:spPr>
          <a:xfrm>
            <a:off x="838199" y="557188"/>
            <a:ext cx="4181917" cy="5750293"/>
          </a:xfrm>
          <a:prstGeom prst="rect">
            <a:avLst/>
          </a:prstGeom>
        </p:spPr>
      </p:pic>
      <p:pic>
        <p:nvPicPr>
          <p:cNvPr id="5" name="Θέση περιεχομένου 4" descr="Εικόνα που περιέχει θηλαστικό, Ράτσα σκύλου, κατοικίδιο ζώο, έδαφος&#10;&#10;Περιγραφή που δημιουργήθηκε αυτόματα">
            <a:extLst>
              <a:ext uri="{FF2B5EF4-FFF2-40B4-BE49-F238E27FC236}">
                <a16:creationId xmlns:a16="http://schemas.microsoft.com/office/drawing/2014/main" id="{53D7A7CB-9EA2-C28D-9512-2B4D076CF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38" r="3" b="23131"/>
          <a:stretch/>
        </p:blipFill>
        <p:spPr>
          <a:xfrm>
            <a:off x="5186775" y="557188"/>
            <a:ext cx="6167025" cy="2785948"/>
          </a:xfrm>
          <a:prstGeom prst="rect">
            <a:avLst/>
          </a:prstGeom>
        </p:spPr>
      </p:pic>
      <p:pic>
        <p:nvPicPr>
          <p:cNvPr id="9" name="Εικόνα 8" descr="Εικόνα που περιέχει Ράτσα σκύλου, κατοικίδιο ζώο, εσωτερικός χώρος, Αθλητική ομάδα σκύλων&#10;&#10;Περιγραφή που δημιουργήθηκε αυτόματα">
            <a:extLst>
              <a:ext uri="{FF2B5EF4-FFF2-40B4-BE49-F238E27FC236}">
                <a16:creationId xmlns:a16="http://schemas.microsoft.com/office/drawing/2014/main" id="{2545B10D-F792-B92E-5584-86CF6728F0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00" r="3" b="33800"/>
          <a:stretch/>
        </p:blipFill>
        <p:spPr>
          <a:xfrm>
            <a:off x="5186774" y="3514851"/>
            <a:ext cx="6167025" cy="27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20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F35BF45-CCB5-4261-9CB3-98487052A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l-GR"/>
          </a:p>
        </p:txBody>
      </p:sp>
      <p:pic>
        <p:nvPicPr>
          <p:cNvPr id="7" name="Εικόνα 6" descr="Εικόνα που περιέχει έδαφος, θηλαστικό, κατοικίδιο ζώο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53C1176A-559F-D53F-B1A5-315779955A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t="10976" r="2" b="577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Θέση περιεχομένου 4" descr="Εικόνα που περιέχει οικόσιτη γάτα, θηλαστικό, γάτα, Γάτε μικρού έως μεσαίου μεγέθους&#10;&#10;Περιγραφή που δημιουργήθηκε αυτόματα">
            <a:extLst>
              <a:ext uri="{FF2B5EF4-FFF2-40B4-BE49-F238E27FC236}">
                <a16:creationId xmlns:a16="http://schemas.microsoft.com/office/drawing/2014/main" id="{C4C3CB3E-5284-773E-9076-66EBE28F9B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prstClr val="white"/>
            </a:duotone>
          </a:blip>
          <a:srcRect l="8410" r="13588" b="-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799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7" name="Θέση περιεχομένου 6" descr="Εικόνα που περιέχει αλκυόνη, πτηνό, ράμφος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F5F4E7E6-EC98-E8FF-C6A2-44D373E52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2490" y="1089089"/>
            <a:ext cx="5121313" cy="4679821"/>
          </a:xfrm>
        </p:spPr>
      </p:pic>
      <p:pic>
        <p:nvPicPr>
          <p:cNvPr id="5" name="Θέση περιεχομένου 4" descr="Εικόνα που περιέχει χιόνι, θηλαστικό, χειμώνας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A9B7185-5E40-0FBF-8783-2EACA44614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0" r="-2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3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EF35BF45-CCB5-4261-9CB3-98487052A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l-G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C2ACDD3-1C0D-4973-A7BA-E0870483C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4D7B12E-4F12-4C02-B0DB-0D7ADF3C3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χορτάρι, εξωτερικός χώρος/ύπαιθρος, φυτό, άγαλμα&#10;&#10;Περιγραφή που δημιουργήθηκε αυτόματα">
            <a:extLst>
              <a:ext uri="{FF2B5EF4-FFF2-40B4-BE49-F238E27FC236}">
                <a16:creationId xmlns:a16="http://schemas.microsoft.com/office/drawing/2014/main" id="{749257A9-2199-4BB9-9B48-6296B466FB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9877"/>
          <a:stretch/>
        </p:blipFill>
        <p:spPr>
          <a:xfrm>
            <a:off x="721700" y="574089"/>
            <a:ext cx="5130799" cy="557106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1487778C-E680-4DB2-99A9-876F40CD6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5690" y="480060"/>
            <a:ext cx="5458121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Εικόνα 8" descr="Εικόνα που περιέχει εξωτερικός χώρος/ύπαιθρος, φυτό, θηλαστικό, άλογο&#10;&#10;Περιγραφή που δημιουργήθηκε αυτόματα">
            <a:extLst>
              <a:ext uri="{FF2B5EF4-FFF2-40B4-BE49-F238E27FC236}">
                <a16:creationId xmlns:a16="http://schemas.microsoft.com/office/drawing/2014/main" id="{5ABD861C-38EB-2E62-D78B-2B4CFBDB24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58" r="2" b="7608"/>
          <a:stretch/>
        </p:blipFill>
        <p:spPr>
          <a:xfrm>
            <a:off x="6409350" y="587638"/>
            <a:ext cx="5130799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C67F19-A796-614F-96E7-7120C139F991}"/>
              </a:ext>
            </a:extLst>
          </p:cNvPr>
          <p:cNvSpPr txBox="1"/>
          <p:nvPr/>
        </p:nvSpPr>
        <p:spPr>
          <a:xfrm>
            <a:off x="488189" y="5958729"/>
            <a:ext cx="60892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l-GR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l-GR" sz="2000" dirty="0">
                <a:solidFill>
                  <a:schemeClr val="bg1">
                    <a:lumMod val="85000"/>
                  </a:schemeClr>
                </a:solidFill>
              </a:rPr>
              <a:t>Νεκρός πύθωνας 5 μέτρων βρέθηκε πεταμένος νεκρός μέσα σε πλαστική σακούλα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F2433-BD94-C787-A3AC-CEAFCB63624C}"/>
              </a:ext>
            </a:extLst>
          </p:cNvPr>
          <p:cNvSpPr txBox="1"/>
          <p:nvPr/>
        </p:nvSpPr>
        <p:spPr>
          <a:xfrm>
            <a:off x="7219692" y="6279862"/>
            <a:ext cx="3510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err="1">
                <a:solidFill>
                  <a:schemeClr val="bg1">
                    <a:lumMod val="85000"/>
                  </a:schemeClr>
                </a:solidFill>
              </a:rPr>
              <a:t>Σκελετομένο</a:t>
            </a:r>
            <a:r>
              <a:rPr lang="el-GR" sz="3200" dirty="0">
                <a:solidFill>
                  <a:schemeClr val="bg1">
                    <a:lumMod val="85000"/>
                  </a:schemeClr>
                </a:solidFill>
              </a:rPr>
              <a:t> άλογο</a:t>
            </a:r>
          </a:p>
        </p:txBody>
      </p:sp>
    </p:spTree>
    <p:extLst>
      <p:ext uri="{BB962C8B-B14F-4D97-AF65-F5344CB8AC3E}">
        <p14:creationId xmlns:p14="http://schemas.microsoft.com/office/powerpoint/2010/main" val="382722465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0D9C7C-2C5D-4FFF-83DE-742A88A96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l-GR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3F619E1-CAA4-B694-44EA-A18D6081E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096" y="2051248"/>
            <a:ext cx="7417925" cy="1517035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Όταν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έγω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δίνω μόνο αγάπη γιατί μου φέρεσαι έτσι;</a:t>
            </a:r>
          </a:p>
        </p:txBody>
      </p:sp>
    </p:spTree>
    <p:extLst>
      <p:ext uri="{BB962C8B-B14F-4D97-AF65-F5344CB8AC3E}">
        <p14:creationId xmlns:p14="http://schemas.microsoft.com/office/powerpoint/2010/main" val="8123606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D39AA4F-30CF-AF81-4369-0E3AA51DB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Ευχαριστούμε πολύ για την προσοχή !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E3D2D2F-99D6-8AC1-0353-E68F482AD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Πηγή πληροφοριών:</a:t>
            </a:r>
          </a:p>
          <a:p>
            <a:r>
              <a:rPr lang="en-US" dirty="0">
                <a:hlinkClick r:id="rId2"/>
              </a:rPr>
              <a:t>https://www.facebook.com/HBARDOP</a:t>
            </a:r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3617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D9C7C-2C5D-4FFF-83DE-742A88A96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l-GR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A31D43-8D06-6ADA-DA52-7D036273F5CC}"/>
              </a:ext>
            </a:extLst>
          </p:cNvPr>
          <p:cNvSpPr txBox="1"/>
          <p:nvPr/>
        </p:nvSpPr>
        <p:spPr>
          <a:xfrm>
            <a:off x="3992100" y="1767142"/>
            <a:ext cx="7245103" cy="3131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algn="ctr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l-GR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Φιλικές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σχέσεις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μετ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αξύ οργανισμών ίδιου και διαφορετικού είδους</a:t>
            </a:r>
          </a:p>
        </p:txBody>
      </p:sp>
    </p:spTree>
    <p:extLst>
      <p:ext uri="{BB962C8B-B14F-4D97-AF65-F5344CB8AC3E}">
        <p14:creationId xmlns:p14="http://schemas.microsoft.com/office/powerpoint/2010/main" val="401964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9BAB04D-2174-4CD6-B530-E28513387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BBB3833-DFD9-4331-BEF6-62520EBA2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l-G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CE55AC5-96DB-473B-A1A7-25D976A80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EDA8C15-150D-46F1-B339-D559AAC9E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442C704-1543-44BC-8468-52AD319F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1E6FEBD-3793-4FC0-AE50-FD795D47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81C3C2F-4EA4-4A0F-B304-A097CF352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40CBB97-BC5D-4584-AC57-1EF81C889C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704B5BE3-8C8A-4C91-AEBE-8E4E00DC1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3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8EBB72-176D-9037-8C36-E84FCE0004BD}"/>
              </a:ext>
            </a:extLst>
          </p:cNvPr>
          <p:cNvSpPr txBox="1"/>
          <p:nvPr/>
        </p:nvSpPr>
        <p:spPr>
          <a:xfrm>
            <a:off x="8345810" y="1411615"/>
            <a:ext cx="3503325" cy="3728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l-GR" sz="3600" spc="-100" dirty="0">
                <a:solidFill>
                  <a:srgbClr val="FFFFFF"/>
                </a:solidFill>
                <a:latin typeface="+mj-lt"/>
              </a:rPr>
              <a:t>Ά</a:t>
            </a:r>
            <a:r>
              <a:rPr lang="en-US" sz="3600" spc="-100" dirty="0" err="1">
                <a:solidFill>
                  <a:srgbClr val="FFFFFF"/>
                </a:solidFill>
                <a:latin typeface="+mj-lt"/>
              </a:rPr>
              <a:t>ντρ</a:t>
            </a:r>
            <a:r>
              <a:rPr lang="en-US" sz="3600" spc="-100" dirty="0">
                <a:solidFill>
                  <a:srgbClr val="FFFFFF"/>
                </a:solidFill>
                <a:latin typeface="+mj-lt"/>
              </a:rPr>
              <a:t>ας και αρκο</a:t>
            </a:r>
            <a:r>
              <a:rPr lang="el-GR" sz="3600" spc="-100" dirty="0">
                <a:solidFill>
                  <a:srgbClr val="FFFFFF"/>
                </a:solidFill>
                <a:latin typeface="+mj-lt"/>
              </a:rPr>
              <a:t>ύ</a:t>
            </a:r>
            <a:r>
              <a:rPr lang="en-US" sz="3600" spc="-100" dirty="0">
                <a:solidFill>
                  <a:srgbClr val="FFFFFF"/>
                </a:solidFill>
                <a:latin typeface="+mj-lt"/>
              </a:rPr>
              <a:t>δα </a:t>
            </a:r>
            <a:r>
              <a:rPr lang="el-GR" sz="3600" spc="-100" dirty="0">
                <a:solidFill>
                  <a:srgbClr val="FFFFFF"/>
                </a:solidFill>
                <a:latin typeface="+mj-lt"/>
              </a:rPr>
              <a:t>έ</a:t>
            </a:r>
            <a:r>
              <a:rPr lang="en-US" sz="3600" spc="-100" dirty="0" err="1">
                <a:solidFill>
                  <a:srgbClr val="FFFFFF"/>
                </a:solidFill>
                <a:latin typeface="+mj-lt"/>
              </a:rPr>
              <a:t>χουν</a:t>
            </a:r>
            <a:r>
              <a:rPr lang="en-US" sz="3600" spc="-1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600" spc="-100" dirty="0" err="1">
                <a:solidFill>
                  <a:srgbClr val="FFFFFF"/>
                </a:solidFill>
                <a:latin typeface="+mj-lt"/>
              </a:rPr>
              <a:t>έν</a:t>
            </a:r>
            <a:r>
              <a:rPr lang="en-US" sz="3600" spc="-100" dirty="0">
                <a:solidFill>
                  <a:srgbClr val="FFFFFF"/>
                </a:solidFill>
                <a:latin typeface="+mj-lt"/>
              </a:rPr>
              <a:t>α συγκινητικ</a:t>
            </a:r>
            <a:r>
              <a:rPr lang="el-GR" sz="3600" spc="-100" dirty="0">
                <a:solidFill>
                  <a:srgbClr val="FFFFFF"/>
                </a:solidFill>
                <a:latin typeface="+mj-lt"/>
              </a:rPr>
              <a:t>ό</a:t>
            </a:r>
            <a:r>
              <a:rPr lang="en-US" sz="3600" spc="-1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600" spc="-100" dirty="0" err="1">
                <a:solidFill>
                  <a:srgbClr val="FFFFFF"/>
                </a:solidFill>
                <a:latin typeface="+mj-lt"/>
              </a:rPr>
              <a:t>δεσμ</a:t>
            </a:r>
            <a:r>
              <a:rPr lang="el-GR" sz="3600" spc="-100" dirty="0">
                <a:solidFill>
                  <a:srgbClr val="FFFFFF"/>
                </a:solidFill>
                <a:latin typeface="+mj-lt"/>
              </a:rPr>
              <a:t>ό</a:t>
            </a:r>
            <a:endParaRPr lang="en-US" sz="3600" spc="-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D790866-8CE4-4B25-A2D7-26A38F7E9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D803C49-5564-40A3-A5E9-457BB9089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l-GR"/>
          </a:p>
        </p:txBody>
      </p:sp>
      <p:pic>
        <p:nvPicPr>
          <p:cNvPr id="9" name="Εικόνα 8" descr="Εικόνα που περιέχει άτομο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D90C92F8-1C95-FFB4-BAF6-C9D9BE8A01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9" r="4874" b="4"/>
          <a:stretch/>
        </p:blipFill>
        <p:spPr>
          <a:xfrm>
            <a:off x="961564" y="964691"/>
            <a:ext cx="3773419" cy="4928617"/>
          </a:xfrm>
          <a:prstGeom prst="rect">
            <a:avLst/>
          </a:prstGeom>
        </p:spPr>
      </p:pic>
      <p:pic>
        <p:nvPicPr>
          <p:cNvPr id="5" name="Θέση περιεχομένου 4" descr="Εικόνα που περιέχει δέντρο, εξωτερικός χώρος/ύπαιθρος, αρκούδα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8C90995F-07DD-5868-6007-A8B08DD34A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5" r="1337" b="3"/>
          <a:stretch/>
        </p:blipFill>
        <p:spPr>
          <a:xfrm>
            <a:off x="4895850" y="964689"/>
            <a:ext cx="2338499" cy="3017520"/>
          </a:xfrm>
          <a:prstGeom prst="rect">
            <a:avLst/>
          </a:prstGeom>
        </p:spPr>
      </p:pic>
      <p:pic>
        <p:nvPicPr>
          <p:cNvPr id="7" name="Εικόνα 6" descr="Εικόνα που περιέχει αρκούδα, εξωτερικός χώρος/ύπαιθρος, άτομο, γούνα&#10;&#10;Περιγραφή που δημιουργήθηκε αυτόματα">
            <a:extLst>
              <a:ext uri="{FF2B5EF4-FFF2-40B4-BE49-F238E27FC236}">
                <a16:creationId xmlns:a16="http://schemas.microsoft.com/office/drawing/2014/main" id="{9FE8E494-D62F-C7EB-9F07-F4F8967C97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628" r="-5" b="7558"/>
          <a:stretch/>
        </p:blipFill>
        <p:spPr>
          <a:xfrm>
            <a:off x="4895850" y="4143081"/>
            <a:ext cx="2338499" cy="175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8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2906D6-7939-1215-B4BB-6BA52051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Διάσωση μιας εξαντλημένης αγελάδας με το κεφάλι</a:t>
            </a:r>
          </a:p>
        </p:txBody>
      </p:sp>
      <p:pic>
        <p:nvPicPr>
          <p:cNvPr id="5" name="Θέση περιεχομένου 4" descr="Εικόνα που περιέχει άτομο, δέντρο, ρουχισμός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9FA555EE-BE44-C441-4E59-D756E7539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0555" y="1545599"/>
            <a:ext cx="4372050" cy="4510004"/>
          </a:xfrm>
        </p:spPr>
      </p:pic>
    </p:spTree>
    <p:extLst>
      <p:ext uri="{BB962C8B-B14F-4D97-AF65-F5344CB8AC3E}">
        <p14:creationId xmlns:p14="http://schemas.microsoft.com/office/powerpoint/2010/main" val="371084107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18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l-GR"/>
          </a:p>
        </p:txBody>
      </p:sp>
      <p:sp>
        <p:nvSpPr>
          <p:cNvPr id="126" name="Rectangle 120">
            <a:extLst>
              <a:ext uri="{FF2B5EF4-FFF2-40B4-BE49-F238E27FC236}">
                <a16:creationId xmlns:a16="http://schemas.microsoft.com/office/drawing/2014/main" id="{3F20CD4F-0FE4-4E22-96C1-F02837F4F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E3D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2">
            <a:extLst>
              <a:ext uri="{FF2B5EF4-FFF2-40B4-BE49-F238E27FC236}">
                <a16:creationId xmlns:a16="http://schemas.microsoft.com/office/drawing/2014/main" id="{FA90ADA4-C829-46B7-A77F-54D298F05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361" y="228601"/>
            <a:ext cx="11715750" cy="63912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γάτα, Γάτε μικρού έως μεσαίου μεγέθους, φελίδες, οικόσιτη γάτα&#10;&#10;Περιγραφή που δημιουργήθηκε αυτόματα">
            <a:extLst>
              <a:ext uri="{FF2B5EF4-FFF2-40B4-BE49-F238E27FC236}">
                <a16:creationId xmlns:a16="http://schemas.microsoft.com/office/drawing/2014/main" id="{4EAFEC33-D557-C1CC-BFEA-F73CC6C8F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94" r="-2" b="-2"/>
          <a:stretch/>
        </p:blipFill>
        <p:spPr>
          <a:xfrm>
            <a:off x="1160416" y="717874"/>
            <a:ext cx="5928341" cy="5417369"/>
          </a:xfrm>
          <a:prstGeom prst="rect">
            <a:avLst/>
          </a:prstGeom>
        </p:spPr>
      </p:pic>
      <p:pic>
        <p:nvPicPr>
          <p:cNvPr id="7" name="Εικόνα 6" descr="Εικόνα που περιέχει γάτα, Γάτε μικρού έως μεσαίου μεγέθους, φελίδες, μουστάκια&#10;&#10;Περιγραφή που δημιουργήθηκε αυτόματα">
            <a:extLst>
              <a:ext uri="{FF2B5EF4-FFF2-40B4-BE49-F238E27FC236}">
                <a16:creationId xmlns:a16="http://schemas.microsoft.com/office/drawing/2014/main" id="{CE0B8D34-0A92-E075-89B5-B72D18EC5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51" b="-1"/>
          <a:stretch/>
        </p:blipFill>
        <p:spPr>
          <a:xfrm>
            <a:off x="7788020" y="1678006"/>
            <a:ext cx="3683889" cy="34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5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F35BF45-CCB5-4261-9CB3-98487052A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l-G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2ACDD3-1C0D-4973-A7BA-E0870483C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D7B12E-4F12-4C02-B0DB-0D7ADF3C3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άτομο, Ράτσα σκύλου, κατοικίδιο ζώο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32DC7463-BCC1-99CF-F182-7C7E94B76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9423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487778C-E680-4DB2-99A9-876F40CD6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5690" y="480060"/>
            <a:ext cx="5458121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κείμενο, άτομο, ρουχισμός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3F78D1F-668E-3136-CB99-9D6318888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2" r="-1" b="-1"/>
          <a:stretch/>
        </p:blipFill>
        <p:spPr>
          <a:xfrm>
            <a:off x="6412145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24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l-GR"/>
          </a:p>
        </p:txBody>
      </p:sp>
      <p:pic>
        <p:nvPicPr>
          <p:cNvPr id="7" name="Εικόνα 6" descr="Εικόνα που περιέχει άτομο, σκύλος, εξωτερικός χώρος/ύπαιθρος, χορτάρι&#10;&#10;Περιγραφή που δημιουργήθηκε αυτόματα">
            <a:extLst>
              <a:ext uri="{FF2B5EF4-FFF2-40B4-BE49-F238E27FC236}">
                <a16:creationId xmlns:a16="http://schemas.microsoft.com/office/drawing/2014/main" id="{9D1719DD-91D1-5A23-54A6-97D8EEA3E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29170"/>
            <a:ext cx="5291667" cy="5399659"/>
          </a:xfrm>
          <a:prstGeom prst="rect">
            <a:avLst/>
          </a:prstGeom>
        </p:spPr>
      </p:pic>
      <p:pic>
        <p:nvPicPr>
          <p:cNvPr id="5" name="Θέση περιεχομένου 4" descr="Εικόνα που περιέχει άτομο, εξωτερικός χώρος/ύπαιθρος, χέρι, έδαφ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9109A8D-CBFF-D843-C736-ABDC15EBF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7" y="660106"/>
            <a:ext cx="5291665" cy="553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92182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l-GR"/>
          </a:p>
        </p:txBody>
      </p:sp>
      <p:pic>
        <p:nvPicPr>
          <p:cNvPr id="7" name="Εικόνα 6" descr="Εικόνα που περιέχει έδαφος, θηλαστικό, εξωτερικός χώρος/ύπαιθρος, σκύλ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9C2DC3D-34D2-6613-1ED7-14E26453B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3"/>
          <a:stretch/>
        </p:blipFill>
        <p:spPr>
          <a:xfrm>
            <a:off x="1397606" y="643467"/>
            <a:ext cx="3783389" cy="5571066"/>
          </a:xfrm>
          <a:prstGeom prst="rect">
            <a:avLst/>
          </a:prstGeom>
        </p:spPr>
      </p:pic>
      <p:pic>
        <p:nvPicPr>
          <p:cNvPr id="5" name="Θέση περιεχομένου 4" descr="Εικόνα που περιέχει έδαφος, θηλαστικό, εξωτερικός χώρος/ύπαιθρος, Ράτσα σκύλου&#10;&#10;Περιγραφή που δημιουργήθηκε αυτόματα">
            <a:extLst>
              <a:ext uri="{FF2B5EF4-FFF2-40B4-BE49-F238E27FC236}">
                <a16:creationId xmlns:a16="http://schemas.microsoft.com/office/drawing/2014/main" id="{95677985-9711-A3BD-FFF3-2E28A952D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39700"/>
          <a:stretch/>
        </p:blipFill>
        <p:spPr>
          <a:xfrm>
            <a:off x="6256867" y="1020769"/>
            <a:ext cx="5291665" cy="481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72800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8C851F78-1060-4282-B10E-B15D19378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6F4721B-A9FB-4350-8350-6AF5DBC73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1" y="237744"/>
            <a:ext cx="5377852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l-GR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06B3E9D-A7B2-4A2C-AA9C-C4E4E97A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4041" y="374904"/>
            <a:ext cx="5106102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7" name="Εικόνα 6" descr="Εικόνα που περιέχει κείμενο, ρουχισμός, άτομο">
            <a:extLst>
              <a:ext uri="{FF2B5EF4-FFF2-40B4-BE49-F238E27FC236}">
                <a16:creationId xmlns:a16="http://schemas.microsoft.com/office/drawing/2014/main" id="{77DF99DA-2E10-C3A3-6716-073A1E1DC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50" r="1" b="23413"/>
          <a:stretch/>
        </p:blipFill>
        <p:spPr>
          <a:xfrm>
            <a:off x="233269" y="233264"/>
            <a:ext cx="3324378" cy="3755625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39DF756E-3198-4C25-915C-52B17E51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39052"/>
            <a:ext cx="2722671" cy="2474937"/>
          </a:xfrm>
          <a:prstGeom prst="rect">
            <a:avLst/>
          </a:prstGeom>
          <a:solidFill>
            <a:srgbClr val="395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307046A-014A-4D8A-86E8-09943C3D0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rgbClr val="395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κείμενο, στιγμιότυπο οθόνης, τροχός, λογισμικό πολυμέσων&#10;&#10;Περιγραφή που δημιουργήθηκε αυτόματα">
            <a:extLst>
              <a:ext uri="{FF2B5EF4-FFF2-40B4-BE49-F238E27FC236}">
                <a16:creationId xmlns:a16="http://schemas.microsoft.com/office/drawing/2014/main" id="{0159E0D5-B9A5-8554-7076-93EE6ACAC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97" b="22726"/>
          <a:stretch/>
        </p:blipFill>
        <p:spPr>
          <a:xfrm>
            <a:off x="3692243" y="2874875"/>
            <a:ext cx="2722671" cy="374984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093FC9A-00BE-6B8F-808F-C86A1BBD7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0631" y="2188734"/>
            <a:ext cx="4472922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5400" dirty="0"/>
              <a:t>Τα ζώα βοηθάνε τους ανθρώπους!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31864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Σαπούνι">
  <a:themeElements>
    <a:clrScheme name="Σαπούνι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Σαπούνι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Σαπούνι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TM03457510[[fn=Σαπούνι]]</Template>
  <TotalTime>103</TotalTime>
  <Words>92</Words>
  <Application>Microsoft Office PowerPoint</Application>
  <PresentationFormat>Ευρεία οθόνη</PresentationFormat>
  <Paragraphs>16</Paragraphs>
  <Slides>17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0" baseType="lpstr">
      <vt:lpstr>Aptos</vt:lpstr>
      <vt:lpstr>Garamond</vt:lpstr>
      <vt:lpstr>Σαπούνι</vt:lpstr>
      <vt:lpstr>Πανελληνια ημερα σχολικησ φιλοζωιασ</vt:lpstr>
      <vt:lpstr>Παρουσίαση του PowerPoint</vt:lpstr>
      <vt:lpstr>Παρουσίαση του PowerPoint</vt:lpstr>
      <vt:lpstr>Διάσωση μιας εξαντλημένης αγελάδας με το κεφάλι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2.Κακοποίηση ζώων από τον μεγαλύτερο εχθρό  τον άνθρωπο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Όταν έγω δίνω μόνο αγάπη γιατί μου φέρεσαι έτσι;</vt:lpstr>
      <vt:lpstr>Ευχαριστούμε πολύ για την προσοχή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Πανελληνια μερα σχολικησ φιλοζωιασ</dc:title>
  <dc:creator>Tsarabaris Panagiotis</dc:creator>
  <cp:lastModifiedBy>Tsarabaris Panagiotis</cp:lastModifiedBy>
  <cp:revision>7</cp:revision>
  <dcterms:created xsi:type="dcterms:W3CDTF">2024-04-03T19:25:50Z</dcterms:created>
  <dcterms:modified xsi:type="dcterms:W3CDTF">2024-04-03T21:19:30Z</dcterms:modified>
</cp:coreProperties>
</file>