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E17915-75D3-4BC0-82B6-5BCABA97E374}" v="30" dt="2024-02-14T19:10:01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205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I ANADIOTI" userId="4c27919f-fb15-460e-9267-7add0db3b4a1" providerId="ADAL" clId="{9FE17915-75D3-4BC0-82B6-5BCABA97E374}"/>
    <pc:docChg chg="undo custSel addSld delSld modSld modMainMaster">
      <pc:chgData name="ELENI ANADIOTI" userId="4c27919f-fb15-460e-9267-7add0db3b4a1" providerId="ADAL" clId="{9FE17915-75D3-4BC0-82B6-5BCABA97E374}" dt="2024-02-14T19:10:04.814" v="368" actId="9405"/>
      <pc:docMkLst>
        <pc:docMk/>
      </pc:docMkLst>
      <pc:sldChg chg="new del">
        <pc:chgData name="ELENI ANADIOTI" userId="4c27919f-fb15-460e-9267-7add0db3b4a1" providerId="ADAL" clId="{9FE17915-75D3-4BC0-82B6-5BCABA97E374}" dt="2024-02-14T18:31:23.288" v="5" actId="680"/>
        <pc:sldMkLst>
          <pc:docMk/>
          <pc:sldMk cId="2348875813" sldId="256"/>
        </pc:sldMkLst>
      </pc:sldChg>
      <pc:sldChg chg="addSp delSp modSp add del mod setBg">
        <pc:chgData name="ELENI ANADIOTI" userId="4c27919f-fb15-460e-9267-7add0db3b4a1" providerId="ADAL" clId="{9FE17915-75D3-4BC0-82B6-5BCABA97E374}" dt="2024-02-14T19:10:04.814" v="368" actId="9405"/>
        <pc:sldMkLst>
          <pc:docMk/>
          <pc:sldMk cId="2491512418" sldId="256"/>
        </pc:sldMkLst>
        <pc:spChg chg="del mod">
          <ac:chgData name="ELENI ANADIOTI" userId="4c27919f-fb15-460e-9267-7add0db3b4a1" providerId="ADAL" clId="{9FE17915-75D3-4BC0-82B6-5BCABA97E374}" dt="2024-02-14T18:32:07.888" v="14" actId="478"/>
          <ac:spMkLst>
            <pc:docMk/>
            <pc:sldMk cId="2491512418" sldId="256"/>
            <ac:spMk id="2" creationId="{70CD4793-6419-FD70-6DD7-92F401757659}"/>
          </ac:spMkLst>
        </pc:spChg>
        <pc:spChg chg="del mod">
          <ac:chgData name="ELENI ANADIOTI" userId="4c27919f-fb15-460e-9267-7add0db3b4a1" providerId="ADAL" clId="{9FE17915-75D3-4BC0-82B6-5BCABA97E374}" dt="2024-02-14T18:32:10.920" v="15" actId="478"/>
          <ac:spMkLst>
            <pc:docMk/>
            <pc:sldMk cId="2491512418" sldId="256"/>
            <ac:spMk id="3" creationId="{FEFE14CD-F007-772B-9E07-ED060F4B0EDC}"/>
          </ac:spMkLst>
        </pc:spChg>
        <pc:spChg chg="add del mod">
          <ac:chgData name="ELENI ANADIOTI" userId="4c27919f-fb15-460e-9267-7add0db3b4a1" providerId="ADAL" clId="{9FE17915-75D3-4BC0-82B6-5BCABA97E374}" dt="2024-02-14T18:33:10.147" v="19" actId="478"/>
          <ac:spMkLst>
            <pc:docMk/>
            <pc:sldMk cId="2491512418" sldId="256"/>
            <ac:spMk id="4" creationId="{3C0141EC-2486-C532-CBAC-1418B2F4C888}"/>
          </ac:spMkLst>
        </pc:spChg>
        <pc:spChg chg="add del mod">
          <ac:chgData name="ELENI ANADIOTI" userId="4c27919f-fb15-460e-9267-7add0db3b4a1" providerId="ADAL" clId="{9FE17915-75D3-4BC0-82B6-5BCABA97E374}" dt="2024-02-14T18:43:07.824" v="39"/>
          <ac:spMkLst>
            <pc:docMk/>
            <pc:sldMk cId="2491512418" sldId="256"/>
            <ac:spMk id="5" creationId="{19F758B7-FCB4-8DD4-F58D-59F42E368133}"/>
          </ac:spMkLst>
        </pc:spChg>
        <pc:spChg chg="add mod">
          <ac:chgData name="ELENI ANADIOTI" userId="4c27919f-fb15-460e-9267-7add0db3b4a1" providerId="ADAL" clId="{9FE17915-75D3-4BC0-82B6-5BCABA97E374}" dt="2024-02-14T18:49:14.281" v="95" actId="947"/>
          <ac:spMkLst>
            <pc:docMk/>
            <pc:sldMk cId="2491512418" sldId="256"/>
            <ac:spMk id="6" creationId="{B1AD3B80-E88F-3C97-E2B9-3F3A165D165F}"/>
          </ac:spMkLst>
        </pc:spChg>
        <pc:spChg chg="add mod">
          <ac:chgData name="ELENI ANADIOTI" userId="4c27919f-fb15-460e-9267-7add0db3b4a1" providerId="ADAL" clId="{9FE17915-75D3-4BC0-82B6-5BCABA97E374}" dt="2024-02-14T19:09:11.820" v="356" actId="207"/>
          <ac:spMkLst>
            <pc:docMk/>
            <pc:sldMk cId="2491512418" sldId="256"/>
            <ac:spMk id="19" creationId="{20AA455A-0458-D059-275C-419AA469E6A8}"/>
          </ac:spMkLst>
        </pc:spChg>
        <pc:spChg chg="add mod">
          <ac:chgData name="ELENI ANADIOTI" userId="4c27919f-fb15-460e-9267-7add0db3b4a1" providerId="ADAL" clId="{9FE17915-75D3-4BC0-82B6-5BCABA97E374}" dt="2024-02-14T18:53:07.265" v="148" actId="33987"/>
          <ac:spMkLst>
            <pc:docMk/>
            <pc:sldMk cId="2491512418" sldId="256"/>
            <ac:spMk id="20" creationId="{906B682D-6BAF-BD40-BA90-CC951C08F461}"/>
          </ac:spMkLst>
        </pc:spChg>
        <pc:spChg chg="add mod">
          <ac:chgData name="ELENI ANADIOTI" userId="4c27919f-fb15-460e-9267-7add0db3b4a1" providerId="ADAL" clId="{9FE17915-75D3-4BC0-82B6-5BCABA97E374}" dt="2024-02-14T18:59:13.352" v="227" actId="208"/>
          <ac:spMkLst>
            <pc:docMk/>
            <pc:sldMk cId="2491512418" sldId="256"/>
            <ac:spMk id="31" creationId="{24B56514-5F8C-AC52-171B-F610C359B1D2}"/>
          </ac:spMkLst>
        </pc:spChg>
        <pc:spChg chg="add del mod">
          <ac:chgData name="ELENI ANADIOTI" userId="4c27919f-fb15-460e-9267-7add0db3b4a1" providerId="ADAL" clId="{9FE17915-75D3-4BC0-82B6-5BCABA97E374}" dt="2024-02-14T19:04:09.667" v="273" actId="478"/>
          <ac:spMkLst>
            <pc:docMk/>
            <pc:sldMk cId="2491512418" sldId="256"/>
            <ac:spMk id="32" creationId="{3AE1D7C4-0501-AD8D-F51E-96125BBC6DC6}"/>
          </ac:spMkLst>
        </pc:spChg>
        <pc:spChg chg="add del mod">
          <ac:chgData name="ELENI ANADIOTI" userId="4c27919f-fb15-460e-9267-7add0db3b4a1" providerId="ADAL" clId="{9FE17915-75D3-4BC0-82B6-5BCABA97E374}" dt="2024-02-14T19:03:41.500" v="272" actId="478"/>
          <ac:spMkLst>
            <pc:docMk/>
            <pc:sldMk cId="2491512418" sldId="256"/>
            <ac:spMk id="33" creationId="{78C7E7A4-D9D0-156E-E0E7-ADFECCE6E424}"/>
          </ac:spMkLst>
        </pc:spChg>
        <pc:spChg chg="add del">
          <ac:chgData name="ELENI ANADIOTI" userId="4c27919f-fb15-460e-9267-7add0db3b4a1" providerId="ADAL" clId="{9FE17915-75D3-4BC0-82B6-5BCABA97E374}" dt="2024-02-14T19:04:54.179" v="275" actId="478"/>
          <ac:spMkLst>
            <pc:docMk/>
            <pc:sldMk cId="2491512418" sldId="256"/>
            <ac:spMk id="34" creationId="{F89A9D79-FA9E-289A-D066-CF102198A0B6}"/>
          </ac:spMkLst>
        </pc:spChg>
        <pc:spChg chg="add mod">
          <ac:chgData name="ELENI ANADIOTI" userId="4c27919f-fb15-460e-9267-7add0db3b4a1" providerId="ADAL" clId="{9FE17915-75D3-4BC0-82B6-5BCABA97E374}" dt="2024-02-14T19:08:39.965" v="331" actId="164"/>
          <ac:spMkLst>
            <pc:docMk/>
            <pc:sldMk cId="2491512418" sldId="256"/>
            <ac:spMk id="35" creationId="{4EAFCBE8-CF5E-823F-6406-1AB0B429C22E}"/>
          </ac:spMkLst>
        </pc:spChg>
        <pc:spChg chg="add mod">
          <ac:chgData name="ELENI ANADIOTI" userId="4c27919f-fb15-460e-9267-7add0db3b4a1" providerId="ADAL" clId="{9FE17915-75D3-4BC0-82B6-5BCABA97E374}" dt="2024-02-14T19:08:39.965" v="331" actId="164"/>
          <ac:spMkLst>
            <pc:docMk/>
            <pc:sldMk cId="2491512418" sldId="256"/>
            <ac:spMk id="36" creationId="{2C50ED60-FC07-3DBC-9BF2-598F2C3439C9}"/>
          </ac:spMkLst>
        </pc:spChg>
        <pc:spChg chg="add mod">
          <ac:chgData name="ELENI ANADIOTI" userId="4c27919f-fb15-460e-9267-7add0db3b4a1" providerId="ADAL" clId="{9FE17915-75D3-4BC0-82B6-5BCABA97E374}" dt="2024-02-14T19:08:39.965" v="331" actId="164"/>
          <ac:spMkLst>
            <pc:docMk/>
            <pc:sldMk cId="2491512418" sldId="256"/>
            <ac:spMk id="37" creationId="{8DED5B31-E41B-9671-6DB6-30FDFC48B596}"/>
          </ac:spMkLst>
        </pc:spChg>
        <pc:spChg chg="add mod">
          <ac:chgData name="ELENI ANADIOTI" userId="4c27919f-fb15-460e-9267-7add0db3b4a1" providerId="ADAL" clId="{9FE17915-75D3-4BC0-82B6-5BCABA97E374}" dt="2024-02-14T19:08:39.965" v="331" actId="164"/>
          <ac:spMkLst>
            <pc:docMk/>
            <pc:sldMk cId="2491512418" sldId="256"/>
            <ac:spMk id="38" creationId="{E107E508-3415-5753-F371-720052CD1FDB}"/>
          </ac:spMkLst>
        </pc:spChg>
        <pc:grpChg chg="mod">
          <ac:chgData name="ELENI ANADIOTI" userId="4c27919f-fb15-460e-9267-7add0db3b4a1" providerId="ADAL" clId="{9FE17915-75D3-4BC0-82B6-5BCABA97E374}" dt="2024-02-14T18:57:51.258" v="217"/>
          <ac:grpSpMkLst>
            <pc:docMk/>
            <pc:sldMk cId="2491512418" sldId="256"/>
            <ac:grpSpMk id="30" creationId="{5070F9D5-2C2E-FFA0-95F7-C85B9A143995}"/>
          </ac:grpSpMkLst>
        </pc:grpChg>
        <pc:grpChg chg="add mod ord">
          <ac:chgData name="ELENI ANADIOTI" userId="4c27919f-fb15-460e-9267-7add0db3b4a1" providerId="ADAL" clId="{9FE17915-75D3-4BC0-82B6-5BCABA97E374}" dt="2024-02-14T19:08:49.311" v="354" actId="166"/>
          <ac:grpSpMkLst>
            <pc:docMk/>
            <pc:sldMk cId="2491512418" sldId="256"/>
            <ac:grpSpMk id="39" creationId="{90F197E7-1F0A-B1F6-3248-525F97B76C9B}"/>
          </ac:grpSpMkLst>
        </pc:grpChg>
        <pc:grpChg chg="mod">
          <ac:chgData name="ELENI ANADIOTI" userId="4c27919f-fb15-460e-9267-7add0db3b4a1" providerId="ADAL" clId="{9FE17915-75D3-4BC0-82B6-5BCABA97E374}" dt="2024-02-14T19:10:01.866" v="365"/>
          <ac:grpSpMkLst>
            <pc:docMk/>
            <pc:sldMk cId="2491512418" sldId="256"/>
            <ac:grpSpMk id="44" creationId="{11A9F91B-96B1-E5C0-1D0E-36EB3E33BFAE}"/>
          </ac:grpSpMkLst>
        </pc:grpChg>
        <pc:picChg chg="add mod ord">
          <ac:chgData name="ELENI ANADIOTI" userId="4c27919f-fb15-460e-9267-7add0db3b4a1" providerId="ADAL" clId="{9FE17915-75D3-4BC0-82B6-5BCABA97E374}" dt="2024-02-14T19:08:16.549" v="330" actId="167"/>
          <ac:picMkLst>
            <pc:docMk/>
            <pc:sldMk cId="2491512418" sldId="256"/>
            <ac:picMk id="3" creationId="{0FFB1F3C-6592-1ACD-18CA-5A81D7191849}"/>
          </ac:picMkLst>
        </pc:picChg>
        <pc:picChg chg="add mod">
          <ac:chgData name="ELENI ANADIOTI" userId="4c27919f-fb15-460e-9267-7add0db3b4a1" providerId="ADAL" clId="{9FE17915-75D3-4BC0-82B6-5BCABA97E374}" dt="2024-02-14T18:42:19.004" v="26" actId="571"/>
          <ac:picMkLst>
            <pc:docMk/>
            <pc:sldMk cId="2491512418" sldId="256"/>
            <ac:picMk id="4" creationId="{DE4C693A-6C1C-67F2-8BDC-F740F0DF6127}"/>
          </ac:picMkLst>
        </pc:picChg>
        <pc:picChg chg="add mod">
          <ac:chgData name="ELENI ANADIOTI" userId="4c27919f-fb15-460e-9267-7add0db3b4a1" providerId="ADAL" clId="{9FE17915-75D3-4BC0-82B6-5BCABA97E374}" dt="2024-02-14T18:49:37.120" v="97" actId="1076"/>
          <ac:picMkLst>
            <pc:docMk/>
            <pc:sldMk cId="2491512418" sldId="256"/>
            <ac:picMk id="18" creationId="{665CA398-3FE7-6192-A31B-9E99BECB5005}"/>
          </ac:picMkLst>
        </pc:picChg>
        <pc:picChg chg="add mod">
          <ac:chgData name="ELENI ANADIOTI" userId="4c27919f-fb15-460e-9267-7add0db3b4a1" providerId="ADAL" clId="{9FE17915-75D3-4BC0-82B6-5BCABA97E374}" dt="2024-02-14T18:54:49.579" v="207" actId="1076"/>
          <ac:picMkLst>
            <pc:docMk/>
            <pc:sldMk cId="2491512418" sldId="256"/>
            <ac:picMk id="22" creationId="{C3CDA656-75C1-A26F-E842-5657B376A3F6}"/>
          </ac:picMkLst>
        </pc:picChg>
        <pc:inkChg chg="add del">
          <ac:chgData name="ELENI ANADIOTI" userId="4c27919f-fb15-460e-9267-7add0db3b4a1" providerId="ADAL" clId="{9FE17915-75D3-4BC0-82B6-5BCABA97E374}" dt="2024-02-14T18:45:18.424" v="76" actId="9405"/>
          <ac:inkMkLst>
            <pc:docMk/>
            <pc:sldMk cId="2491512418" sldId="256"/>
            <ac:inkMk id="7" creationId="{B15DF799-F63D-0A94-1A52-3D1B4765D909}"/>
          </ac:inkMkLst>
        </pc:inkChg>
        <pc:inkChg chg="add del">
          <ac:chgData name="ELENI ANADIOTI" userId="4c27919f-fb15-460e-9267-7add0db3b4a1" providerId="ADAL" clId="{9FE17915-75D3-4BC0-82B6-5BCABA97E374}" dt="2024-02-14T18:47:28.997" v="94" actId="9405"/>
          <ac:inkMkLst>
            <pc:docMk/>
            <pc:sldMk cId="2491512418" sldId="256"/>
            <ac:inkMk id="8" creationId="{E53178C6-448F-F723-D92E-03AA8C0BCA10}"/>
          </ac:inkMkLst>
        </pc:inkChg>
        <pc:inkChg chg="add del">
          <ac:chgData name="ELENI ANADIOTI" userId="4c27919f-fb15-460e-9267-7add0db3b4a1" providerId="ADAL" clId="{9FE17915-75D3-4BC0-82B6-5BCABA97E374}" dt="2024-02-14T18:46:03.440" v="79" actId="9405"/>
          <ac:inkMkLst>
            <pc:docMk/>
            <pc:sldMk cId="2491512418" sldId="256"/>
            <ac:inkMk id="9" creationId="{A1D352A4-8C2C-BBF4-DFA4-87170444ED62}"/>
          </ac:inkMkLst>
        </pc:inkChg>
        <pc:inkChg chg="add del">
          <ac:chgData name="ELENI ANADIOTI" userId="4c27919f-fb15-460e-9267-7add0db3b4a1" providerId="ADAL" clId="{9FE17915-75D3-4BC0-82B6-5BCABA97E374}" dt="2024-02-14T18:46:16.078" v="83" actId="9405"/>
          <ac:inkMkLst>
            <pc:docMk/>
            <pc:sldMk cId="2491512418" sldId="256"/>
            <ac:inkMk id="10" creationId="{F88A08D4-A944-95AD-0863-66F916B63418}"/>
          </ac:inkMkLst>
        </pc:inkChg>
        <pc:inkChg chg="add del">
          <ac:chgData name="ELENI ANADIOTI" userId="4c27919f-fb15-460e-9267-7add0db3b4a1" providerId="ADAL" clId="{9FE17915-75D3-4BC0-82B6-5BCABA97E374}" dt="2024-02-14T18:46:15.578" v="82" actId="9405"/>
          <ac:inkMkLst>
            <pc:docMk/>
            <pc:sldMk cId="2491512418" sldId="256"/>
            <ac:inkMk id="11" creationId="{55145431-657D-9314-8290-101A2FA1AB16}"/>
          </ac:inkMkLst>
        </pc:inkChg>
        <pc:inkChg chg="add del">
          <ac:chgData name="ELENI ANADIOTI" userId="4c27919f-fb15-460e-9267-7add0db3b4a1" providerId="ADAL" clId="{9FE17915-75D3-4BC0-82B6-5BCABA97E374}" dt="2024-02-14T18:46:40.390" v="85" actId="9405"/>
          <ac:inkMkLst>
            <pc:docMk/>
            <pc:sldMk cId="2491512418" sldId="256"/>
            <ac:inkMk id="12" creationId="{A9BAA354-0936-3217-DC12-417A8ADE5909}"/>
          </ac:inkMkLst>
        </pc:inkChg>
        <pc:inkChg chg="add del">
          <ac:chgData name="ELENI ANADIOTI" userId="4c27919f-fb15-460e-9267-7add0db3b4a1" providerId="ADAL" clId="{9FE17915-75D3-4BC0-82B6-5BCABA97E374}" dt="2024-02-14T18:47:02.720" v="91" actId="9405"/>
          <ac:inkMkLst>
            <pc:docMk/>
            <pc:sldMk cId="2491512418" sldId="256"/>
            <ac:inkMk id="13" creationId="{B919029F-626C-EC4C-C5D5-C48B1A5385E8}"/>
          </ac:inkMkLst>
        </pc:inkChg>
        <pc:inkChg chg="add del">
          <ac:chgData name="ELENI ANADIOTI" userId="4c27919f-fb15-460e-9267-7add0db3b4a1" providerId="ADAL" clId="{9FE17915-75D3-4BC0-82B6-5BCABA97E374}" dt="2024-02-14T18:47:02.439" v="90" actId="9405"/>
          <ac:inkMkLst>
            <pc:docMk/>
            <pc:sldMk cId="2491512418" sldId="256"/>
            <ac:inkMk id="14" creationId="{66330FD7-AB8C-D641-6F44-D6C6594A4632}"/>
          </ac:inkMkLst>
        </pc:inkChg>
        <pc:inkChg chg="add del">
          <ac:chgData name="ELENI ANADIOTI" userId="4c27919f-fb15-460e-9267-7add0db3b4a1" providerId="ADAL" clId="{9FE17915-75D3-4BC0-82B6-5BCABA97E374}" dt="2024-02-14T18:47:02.064" v="89" actId="9405"/>
          <ac:inkMkLst>
            <pc:docMk/>
            <pc:sldMk cId="2491512418" sldId="256"/>
            <ac:inkMk id="15" creationId="{2C7831B4-F081-FBFF-3125-D6DD763C6864}"/>
          </ac:inkMkLst>
        </pc:inkChg>
        <pc:inkChg chg="add del">
          <ac:chgData name="ELENI ANADIOTI" userId="4c27919f-fb15-460e-9267-7add0db3b4a1" providerId="ADAL" clId="{9FE17915-75D3-4BC0-82B6-5BCABA97E374}" dt="2024-02-14T18:47:18.652" v="93" actId="9405"/>
          <ac:inkMkLst>
            <pc:docMk/>
            <pc:sldMk cId="2491512418" sldId="256"/>
            <ac:inkMk id="16" creationId="{E8798BFF-278C-D542-8FE4-4751BDB5557F}"/>
          </ac:inkMkLst>
        </pc:inkChg>
        <pc:inkChg chg="add del">
          <ac:chgData name="ELENI ANADIOTI" userId="4c27919f-fb15-460e-9267-7add0db3b4a1" providerId="ADAL" clId="{9FE17915-75D3-4BC0-82B6-5BCABA97E374}" dt="2024-02-14T18:58:32.210" v="223" actId="9405"/>
          <ac:inkMkLst>
            <pc:docMk/>
            <pc:sldMk cId="2491512418" sldId="256"/>
            <ac:inkMk id="23" creationId="{86EF6618-1A37-3EB9-60FC-673ACFF4DBCD}"/>
          </ac:inkMkLst>
        </pc:inkChg>
        <pc:inkChg chg="add del">
          <ac:chgData name="ELENI ANADIOTI" userId="4c27919f-fb15-460e-9267-7add0db3b4a1" providerId="ADAL" clId="{9FE17915-75D3-4BC0-82B6-5BCABA97E374}" dt="2024-02-14T18:58:31.809" v="222" actId="9405"/>
          <ac:inkMkLst>
            <pc:docMk/>
            <pc:sldMk cId="2491512418" sldId="256"/>
            <ac:inkMk id="24" creationId="{9972970E-7DCC-6FE1-117A-75F84C5B1C10}"/>
          </ac:inkMkLst>
        </pc:inkChg>
        <pc:inkChg chg="add del">
          <ac:chgData name="ELENI ANADIOTI" userId="4c27919f-fb15-460e-9267-7add0db3b4a1" providerId="ADAL" clId="{9FE17915-75D3-4BC0-82B6-5BCABA97E374}" dt="2024-02-14T18:58:30.573" v="221" actId="9405"/>
          <ac:inkMkLst>
            <pc:docMk/>
            <pc:sldMk cId="2491512418" sldId="256"/>
            <ac:inkMk id="25" creationId="{60CFF832-20D5-44D0-1483-64886C2D4BF7}"/>
          </ac:inkMkLst>
        </pc:inkChg>
        <pc:inkChg chg="add del mod">
          <ac:chgData name="ELENI ANADIOTI" userId="4c27919f-fb15-460e-9267-7add0db3b4a1" providerId="ADAL" clId="{9FE17915-75D3-4BC0-82B6-5BCABA97E374}" dt="2024-02-14T18:57:54.685" v="220" actId="9405"/>
          <ac:inkMkLst>
            <pc:docMk/>
            <pc:sldMk cId="2491512418" sldId="256"/>
            <ac:inkMk id="26" creationId="{8BF62501-A595-0BBF-8B82-1A35D55D2135}"/>
          </ac:inkMkLst>
        </pc:inkChg>
        <pc:inkChg chg="add del mod">
          <ac:chgData name="ELENI ANADIOTI" userId="4c27919f-fb15-460e-9267-7add0db3b4a1" providerId="ADAL" clId="{9FE17915-75D3-4BC0-82B6-5BCABA97E374}" dt="2024-02-14T18:57:53.466" v="219" actId="9405"/>
          <ac:inkMkLst>
            <pc:docMk/>
            <pc:sldMk cId="2491512418" sldId="256"/>
            <ac:inkMk id="27" creationId="{23A8AEE0-920E-6A83-C1A3-507C41C1DE4D}"/>
          </ac:inkMkLst>
        </pc:inkChg>
        <pc:inkChg chg="add del mod">
          <ac:chgData name="ELENI ANADIOTI" userId="4c27919f-fb15-460e-9267-7add0db3b4a1" providerId="ADAL" clId="{9FE17915-75D3-4BC0-82B6-5BCABA97E374}" dt="2024-02-14T18:57:52.416" v="218" actId="9405"/>
          <ac:inkMkLst>
            <pc:docMk/>
            <pc:sldMk cId="2491512418" sldId="256"/>
            <ac:inkMk id="28" creationId="{0A6D0FF5-3698-8633-9A13-04ED46106687}"/>
          </ac:inkMkLst>
        </pc:inkChg>
        <pc:inkChg chg="add del mod">
          <ac:chgData name="ELENI ANADIOTI" userId="4c27919f-fb15-460e-9267-7add0db3b4a1" providerId="ADAL" clId="{9FE17915-75D3-4BC0-82B6-5BCABA97E374}" dt="2024-02-14T18:57:51.258" v="217"/>
          <ac:inkMkLst>
            <pc:docMk/>
            <pc:sldMk cId="2491512418" sldId="256"/>
            <ac:inkMk id="29" creationId="{5C811B1C-0D7B-EA1E-FA6D-3D18419343BD}"/>
          </ac:inkMkLst>
        </pc:inkChg>
        <pc:inkChg chg="add del mod">
          <ac:chgData name="ELENI ANADIOTI" userId="4c27919f-fb15-460e-9267-7add0db3b4a1" providerId="ADAL" clId="{9FE17915-75D3-4BC0-82B6-5BCABA97E374}" dt="2024-02-14T19:10:04.814" v="368" actId="9405"/>
          <ac:inkMkLst>
            <pc:docMk/>
            <pc:sldMk cId="2491512418" sldId="256"/>
            <ac:inkMk id="40" creationId="{0B43D584-4050-7639-BDE1-B92282C46CF7}"/>
          </ac:inkMkLst>
        </pc:inkChg>
        <pc:inkChg chg="add del mod">
          <ac:chgData name="ELENI ANADIOTI" userId="4c27919f-fb15-460e-9267-7add0db3b4a1" providerId="ADAL" clId="{9FE17915-75D3-4BC0-82B6-5BCABA97E374}" dt="2024-02-14T19:10:03.958" v="367" actId="9405"/>
          <ac:inkMkLst>
            <pc:docMk/>
            <pc:sldMk cId="2491512418" sldId="256"/>
            <ac:inkMk id="41" creationId="{3C086048-1286-5D0B-1893-4977B5C09340}"/>
          </ac:inkMkLst>
        </pc:inkChg>
        <pc:inkChg chg="add del mod">
          <ac:chgData name="ELENI ANADIOTI" userId="4c27919f-fb15-460e-9267-7add0db3b4a1" providerId="ADAL" clId="{9FE17915-75D3-4BC0-82B6-5BCABA97E374}" dt="2024-02-14T19:10:03.440" v="366" actId="9405"/>
          <ac:inkMkLst>
            <pc:docMk/>
            <pc:sldMk cId="2491512418" sldId="256"/>
            <ac:inkMk id="42" creationId="{E9AD9D31-F3E9-0C31-2B62-213DE6A98863}"/>
          </ac:inkMkLst>
        </pc:inkChg>
        <pc:inkChg chg="add del mod">
          <ac:chgData name="ELENI ANADIOTI" userId="4c27919f-fb15-460e-9267-7add0db3b4a1" providerId="ADAL" clId="{9FE17915-75D3-4BC0-82B6-5BCABA97E374}" dt="2024-02-14T19:10:01.866" v="365"/>
          <ac:inkMkLst>
            <pc:docMk/>
            <pc:sldMk cId="2491512418" sldId="256"/>
            <ac:inkMk id="43" creationId="{FAC3A256-A50C-688D-0897-0A210304C9D8}"/>
          </ac:inkMkLst>
        </pc:inkChg>
        <pc:inkChg chg="add del">
          <ac:chgData name="ELENI ANADIOTI" userId="4c27919f-fb15-460e-9267-7add0db3b4a1" providerId="ADAL" clId="{9FE17915-75D3-4BC0-82B6-5BCABA97E374}" dt="2024-02-14T19:10:01.149" v="363" actId="9405"/>
          <ac:inkMkLst>
            <pc:docMk/>
            <pc:sldMk cId="2491512418" sldId="256"/>
            <ac:inkMk id="45" creationId="{D0DBFC33-9918-FADA-6549-79D8E21997C1}"/>
          </ac:inkMkLst>
        </pc:inkChg>
      </pc:sldChg>
      <pc:sldMasterChg chg="modSp modSldLayout">
        <pc:chgData name="ELENI ANADIOTI" userId="4c27919f-fb15-460e-9267-7add0db3b4a1" providerId="ADAL" clId="{9FE17915-75D3-4BC0-82B6-5BCABA97E374}" dt="2024-02-14T18:28:29.712" v="0"/>
        <pc:sldMasterMkLst>
          <pc:docMk/>
          <pc:sldMasterMk cId="2411774971" sldId="2147483660"/>
        </pc:sldMasterMkLst>
        <pc:spChg chg="mod">
          <ac:chgData name="ELENI ANADIOTI" userId="4c27919f-fb15-460e-9267-7add0db3b4a1" providerId="ADAL" clId="{9FE17915-75D3-4BC0-82B6-5BCABA97E374}" dt="2024-02-14T18:28:29.712" v="0"/>
          <ac:spMkLst>
            <pc:docMk/>
            <pc:sldMasterMk cId="2411774971" sldId="2147483660"/>
            <ac:spMk id="2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28:29.712" v="0"/>
          <ac:spMkLst>
            <pc:docMk/>
            <pc:sldMasterMk cId="2411774971" sldId="2147483660"/>
            <ac:spMk id="3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28:29.712" v="0"/>
          <ac:spMkLst>
            <pc:docMk/>
            <pc:sldMasterMk cId="2411774971" sldId="2147483660"/>
            <ac:spMk id="4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28:29.712" v="0"/>
          <ac:spMkLst>
            <pc:docMk/>
            <pc:sldMasterMk cId="2411774971" sldId="2147483660"/>
            <ac:spMk id="5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28:29.712" v="0"/>
          <ac:spMkLst>
            <pc:docMk/>
            <pc:sldMasterMk cId="2411774971" sldId="2147483660"/>
            <ac:spMk id="6" creationId="{00000000-0000-0000-0000-000000000000}"/>
          </ac:spMkLst>
        </pc:sp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3852214702" sldId="2147483661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3852214702" sldId="2147483661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3852214702" sldId="2147483661"/>
              <ac:spMk id="3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3944946787" sldId="2147483663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3944946787" sldId="2147483663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3944946787" sldId="2147483663"/>
              <ac:spMk id="3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3355102348" sldId="2147483664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3355102348" sldId="2147483664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3355102348" sldId="2147483664"/>
              <ac:spMk id="4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817056225" sldId="2147483665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17056225" sldId="2147483665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17056225" sldId="2147483665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17056225" sldId="2147483665"/>
              <ac:spMk id="4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17056225" sldId="2147483665"/>
              <ac:spMk id="5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17056225" sldId="2147483665"/>
              <ac:spMk id="6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879993538" sldId="2147483668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79993538" sldId="2147483668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79993538" sldId="2147483668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879993538" sldId="2147483668"/>
              <ac:spMk id="4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4059645004" sldId="2147483669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4059645004" sldId="2147483669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4059645004" sldId="2147483669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4059645004" sldId="2147483669"/>
              <ac:spMk id="4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28:29.712" v="0"/>
          <pc:sldLayoutMkLst>
            <pc:docMk/>
            <pc:sldMasterMk cId="2411774971" sldId="2147483660"/>
            <pc:sldLayoutMk cId="2395457554" sldId="2147483671"/>
          </pc:sldLayoutMkLst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2395457554" sldId="2147483671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28:29.712" v="0"/>
            <ac:spMkLst>
              <pc:docMk/>
              <pc:sldMasterMk cId="2411774971" sldId="2147483660"/>
              <pc:sldLayoutMk cId="2395457554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ELENI ANADIOTI" userId="4c27919f-fb15-460e-9267-7add0db3b4a1" providerId="ADAL" clId="{9FE17915-75D3-4BC0-82B6-5BCABA97E374}" dt="2024-02-14T18:31:27.945" v="10"/>
        <pc:sldMasterMkLst>
          <pc:docMk/>
          <pc:sldMasterMk cId="3650521692" sldId="2147483672"/>
        </pc:sldMasterMkLst>
        <pc:spChg chg="mod">
          <ac:chgData name="ELENI ANADIOTI" userId="4c27919f-fb15-460e-9267-7add0db3b4a1" providerId="ADAL" clId="{9FE17915-75D3-4BC0-82B6-5BCABA97E374}" dt="2024-02-14T18:31:27.945" v="10"/>
          <ac:spMkLst>
            <pc:docMk/>
            <pc:sldMasterMk cId="3650521692" sldId="2147483672"/>
            <ac:spMk id="2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31:27.945" v="10"/>
          <ac:spMkLst>
            <pc:docMk/>
            <pc:sldMasterMk cId="3650521692" sldId="2147483672"/>
            <ac:spMk id="3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31:27.945" v="10"/>
          <ac:spMkLst>
            <pc:docMk/>
            <pc:sldMasterMk cId="3650521692" sldId="2147483672"/>
            <ac:spMk id="4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31:27.945" v="10"/>
          <ac:spMkLst>
            <pc:docMk/>
            <pc:sldMasterMk cId="3650521692" sldId="2147483672"/>
            <ac:spMk id="5" creationId="{00000000-0000-0000-0000-000000000000}"/>
          </ac:spMkLst>
        </pc:spChg>
        <pc:spChg chg="mod">
          <ac:chgData name="ELENI ANADIOTI" userId="4c27919f-fb15-460e-9267-7add0db3b4a1" providerId="ADAL" clId="{9FE17915-75D3-4BC0-82B6-5BCABA97E374}" dt="2024-02-14T18:31:27.945" v="10"/>
          <ac:spMkLst>
            <pc:docMk/>
            <pc:sldMasterMk cId="3650521692" sldId="2147483672"/>
            <ac:spMk id="6" creationId="{00000000-0000-0000-0000-000000000000}"/>
          </ac:spMkLst>
        </pc:sp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3717793161" sldId="2147483673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717793161" sldId="2147483673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717793161" sldId="2147483673"/>
              <ac:spMk id="3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274375883" sldId="2147483675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74375883" sldId="2147483675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74375883" sldId="2147483675"/>
              <ac:spMk id="3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3272348012" sldId="2147483676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272348012" sldId="2147483676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272348012" sldId="2147483676"/>
              <ac:spMk id="4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2856046235" sldId="2147483677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856046235" sldId="2147483677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856046235" sldId="2147483677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856046235" sldId="2147483677"/>
              <ac:spMk id="4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856046235" sldId="2147483677"/>
              <ac:spMk id="5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856046235" sldId="2147483677"/>
              <ac:spMk id="6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2376909758" sldId="2147483680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376909758" sldId="2147483680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376909758" sldId="2147483680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2376909758" sldId="2147483680"/>
              <ac:spMk id="4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3771380351" sldId="2147483681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771380351" sldId="2147483681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771380351" sldId="2147483681"/>
              <ac:spMk id="3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3771380351" sldId="2147483681"/>
              <ac:spMk id="4" creationId="{00000000-0000-0000-0000-000000000000}"/>
            </ac:spMkLst>
          </pc:spChg>
        </pc:sldLayoutChg>
        <pc:sldLayoutChg chg="modSp">
          <pc:chgData name="ELENI ANADIOTI" userId="4c27919f-fb15-460e-9267-7add0db3b4a1" providerId="ADAL" clId="{9FE17915-75D3-4BC0-82B6-5BCABA97E374}" dt="2024-02-14T18:31:27.945" v="10"/>
          <pc:sldLayoutMkLst>
            <pc:docMk/>
            <pc:sldMasterMk cId="3650521692" sldId="2147483672"/>
            <pc:sldLayoutMk cId="811954827" sldId="2147483683"/>
          </pc:sldLayoutMkLst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811954827" sldId="2147483683"/>
              <ac:spMk id="2" creationId="{00000000-0000-0000-0000-000000000000}"/>
            </ac:spMkLst>
          </pc:spChg>
          <pc:spChg chg="mod">
            <ac:chgData name="ELENI ANADIOTI" userId="4c27919f-fb15-460e-9267-7add0db3b4a1" providerId="ADAL" clId="{9FE17915-75D3-4BC0-82B6-5BCABA97E374}" dt="2024-02-14T18:31:27.945" v="10"/>
            <ac:spMkLst>
              <pc:docMk/>
              <pc:sldMasterMk cId="3650521692" sldId="2147483672"/>
              <pc:sldLayoutMk cId="811954827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12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674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72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40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39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029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103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10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1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058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430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9C231-E317-486C-84F2-B529983E8D62}" type="datetimeFigureOut">
              <a:rPr lang="el-GR" smtClean="0"/>
              <a:t>14/2/2024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CDF74-5450-4228-AD46-5E47BAFA51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21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FB1F3C-6592-1ACD-18CA-5A81D7191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478" y="7102157"/>
            <a:ext cx="7071043" cy="70710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F758B7-FCB4-8DD4-F58D-59F42E368133}"/>
              </a:ext>
            </a:extLst>
          </p:cNvPr>
          <p:cNvSpPr txBox="1"/>
          <p:nvPr/>
        </p:nvSpPr>
        <p:spPr>
          <a:xfrm>
            <a:off x="1440180" y="15773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AD3B80-E88F-3C97-E2B9-3F3A165D165F}"/>
              </a:ext>
            </a:extLst>
          </p:cNvPr>
          <p:cNvSpPr txBox="1"/>
          <p:nvPr/>
        </p:nvSpPr>
        <p:spPr>
          <a:xfrm>
            <a:off x="228600" y="116840"/>
            <a:ext cx="685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uFill>
                  <a:solidFill>
                    <a:srgbClr val="00FFFF"/>
                  </a:solidFill>
                </a:uFill>
              </a:rPr>
              <a:t>CODING ROBOGAMES</a:t>
            </a:r>
          </a:p>
          <a:p>
            <a:r>
              <a:rPr lang="en-US" sz="7200" b="1" u="sng" dirty="0">
                <a:uFill>
                  <a:solidFill>
                    <a:srgbClr val="00FFFF"/>
                  </a:solidFill>
                </a:uFill>
              </a:rPr>
              <a:t>2024</a:t>
            </a:r>
            <a:endParaRPr lang="el-GR" sz="7200" b="1" u="sng" dirty="0">
              <a:uFill>
                <a:solidFill>
                  <a:srgbClr val="00FFFF"/>
                </a:solidFill>
              </a:u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65CA398-3FE7-6192-A31B-9E99BECB5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900" y="14941550"/>
            <a:ext cx="3467100" cy="13144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0AA455A-0458-D059-275C-419AA469E6A8}"/>
              </a:ext>
            </a:extLst>
          </p:cNvPr>
          <p:cNvSpPr txBox="1"/>
          <p:nvPr/>
        </p:nvSpPr>
        <p:spPr>
          <a:xfrm>
            <a:off x="3078479" y="4239835"/>
            <a:ext cx="6035040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sz="6000" b="1" u="sng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ALL TOGETHER FOR A BETTER INTERNET!</a:t>
            </a:r>
            <a:endParaRPr lang="el-GR" sz="6000" b="1" u="sng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3CDA656-75C1-A26F-E842-5657B376A3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867" y="439340"/>
            <a:ext cx="5693866" cy="3416320"/>
          </a:xfrm>
          <a:prstGeom prst="rect">
            <a:avLst/>
          </a:prstGeom>
        </p:spPr>
      </p:pic>
      <p:sp>
        <p:nvSpPr>
          <p:cNvPr id="31" name="Right Triangle 30">
            <a:extLst>
              <a:ext uri="{FF2B5EF4-FFF2-40B4-BE49-F238E27FC236}">
                <a16:creationId xmlns:a16="http://schemas.microsoft.com/office/drawing/2014/main" id="{24B56514-5F8C-AC52-171B-F610C359B1D2}"/>
              </a:ext>
            </a:extLst>
          </p:cNvPr>
          <p:cNvSpPr/>
          <p:nvPr/>
        </p:nvSpPr>
        <p:spPr>
          <a:xfrm>
            <a:off x="0" y="13235940"/>
            <a:ext cx="2811780" cy="3020060"/>
          </a:xfrm>
          <a:prstGeom prst="rt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0F197E7-1F0A-B1F6-3248-525F97B76C9B}"/>
              </a:ext>
            </a:extLst>
          </p:cNvPr>
          <p:cNvGrpSpPr/>
          <p:nvPr/>
        </p:nvGrpSpPr>
        <p:grpSpPr>
          <a:xfrm>
            <a:off x="6095999" y="8496619"/>
            <a:ext cx="2648214" cy="2342413"/>
            <a:chOff x="6095999" y="8496619"/>
            <a:chExt cx="2648214" cy="2342413"/>
          </a:xfrm>
        </p:grpSpPr>
        <p:sp>
          <p:nvSpPr>
            <p:cNvPr id="35" name="Block Arc 34">
              <a:extLst>
                <a:ext uri="{FF2B5EF4-FFF2-40B4-BE49-F238E27FC236}">
                  <a16:creationId xmlns:a16="http://schemas.microsoft.com/office/drawing/2014/main" id="{4EAFCBE8-CF5E-823F-6406-1AB0B429C22E}"/>
                </a:ext>
              </a:extLst>
            </p:cNvPr>
            <p:cNvSpPr/>
            <p:nvPr/>
          </p:nvSpPr>
          <p:spPr>
            <a:xfrm>
              <a:off x="6095999" y="8496619"/>
              <a:ext cx="2648214" cy="1314450"/>
            </a:xfrm>
            <a:prstGeom prst="blockArc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36" name="Block Arc 35">
              <a:extLst>
                <a:ext uri="{FF2B5EF4-FFF2-40B4-BE49-F238E27FC236}">
                  <a16:creationId xmlns:a16="http://schemas.microsoft.com/office/drawing/2014/main" id="{2C50ED60-FC07-3DBC-9BF2-598F2C3439C9}"/>
                </a:ext>
              </a:extLst>
            </p:cNvPr>
            <p:cNvSpPr/>
            <p:nvPr/>
          </p:nvSpPr>
          <p:spPr>
            <a:xfrm>
              <a:off x="6434949" y="9127084"/>
              <a:ext cx="1970314" cy="1041400"/>
            </a:xfrm>
            <a:prstGeom prst="blockArc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37" name="Block Arc 36">
              <a:extLst>
                <a:ext uri="{FF2B5EF4-FFF2-40B4-BE49-F238E27FC236}">
                  <a16:creationId xmlns:a16="http://schemas.microsoft.com/office/drawing/2014/main" id="{8DED5B31-E41B-9671-6DB6-30FDFC48B596}"/>
                </a:ext>
              </a:extLst>
            </p:cNvPr>
            <p:cNvSpPr/>
            <p:nvPr/>
          </p:nvSpPr>
          <p:spPr>
            <a:xfrm>
              <a:off x="6721592" y="9735880"/>
              <a:ext cx="1442693" cy="834470"/>
            </a:xfrm>
            <a:prstGeom prst="blockArc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38" name="Flowchart: Connector 37">
              <a:extLst>
                <a:ext uri="{FF2B5EF4-FFF2-40B4-BE49-F238E27FC236}">
                  <a16:creationId xmlns:a16="http://schemas.microsoft.com/office/drawing/2014/main" id="{E107E508-3415-5753-F371-720052CD1FDB}"/>
                </a:ext>
              </a:extLst>
            </p:cNvPr>
            <p:cNvSpPr/>
            <p:nvPr/>
          </p:nvSpPr>
          <p:spPr>
            <a:xfrm>
              <a:off x="7205856" y="10339057"/>
              <a:ext cx="499563" cy="499975"/>
            </a:xfrm>
            <a:prstGeom prst="flowChartConnector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2491512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40</TotalTime>
  <Words>10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ELENI ANADIOTI</dc:creator>
  <cp:lastModifiedBy>ELENI ANADIOTI</cp:lastModifiedBy>
  <cp:revision>1</cp:revision>
  <dcterms:created xsi:type="dcterms:W3CDTF">2024-02-14T18:24:14Z</dcterms:created>
  <dcterms:modified xsi:type="dcterms:W3CDTF">2024-02-14T19:10:09Z</dcterms:modified>
</cp:coreProperties>
</file>