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1/19/2025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1/19/2025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1/19/2025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1/19/2025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1/19/2025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1/19/2025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1/19/2025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1/19/2025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1/19/2025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1/19/2025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1/19/2025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1/19/2025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966E4B3-2CA5-7E2C-9BF0-96C41DA35F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PYTHON</a:t>
            </a: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975501B4-0511-6E18-890D-2ACC247B1A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ΤΥΠΟΙ ΔΕΔΟΜΕΝΩΝ</a:t>
            </a:r>
          </a:p>
        </p:txBody>
      </p:sp>
    </p:spTree>
    <p:extLst>
      <p:ext uri="{BB962C8B-B14F-4D97-AF65-F5344CB8AC3E}">
        <p14:creationId xmlns:p14="http://schemas.microsoft.com/office/powerpoint/2010/main" val="3928896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681153E-1439-DAFE-3493-67DB4B643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/>
              <a:t>Στο περιβάλλον του </a:t>
            </a:r>
            <a:r>
              <a:rPr lang="el-GR" dirty="0" err="1"/>
              <a:t>Thonny</a:t>
            </a:r>
            <a:r>
              <a:rPr lang="el-GR" dirty="0"/>
              <a:t> δοκιμάστε να εκτελέσετε τις παρακάτω εντολές μεμονωμένα:</a:t>
            </a:r>
            <a:br>
              <a:rPr lang="el-GR" dirty="0"/>
            </a:br>
            <a:endParaRPr lang="el-GR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B90457DB-CE42-991D-10C7-C075E0483D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1808" y="2612137"/>
            <a:ext cx="7543649" cy="358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201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3044F0E-A1E9-421F-A41B-92B943843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Δραστηριότητα 1</a:t>
            </a:r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DF41B0C4-3F3C-6201-92AD-80EF088477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3093" y="2979633"/>
            <a:ext cx="9717967" cy="2173392"/>
          </a:xfrm>
        </p:spPr>
      </p:pic>
    </p:spTree>
    <p:extLst>
      <p:ext uri="{BB962C8B-B14F-4D97-AF65-F5344CB8AC3E}">
        <p14:creationId xmlns:p14="http://schemas.microsoft.com/office/powerpoint/2010/main" val="1629827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C4E6223-03B7-48F2-EEE9-5F6D4C27F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ΑΣΚΗΣΗ ΓΙΑ ΤΟ ΣΠΙΤΙ :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FF831AD-E983-BA9E-E686-5DCD5CC6B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l-GR" dirty="0"/>
              <a:t>Να βρείτε πληροφορίες τι ήταν η </a:t>
            </a:r>
            <a:r>
              <a:rPr lang="en-US" dirty="0"/>
              <a:t>Grace Hopper </a:t>
            </a:r>
            <a:r>
              <a:rPr lang="el-GR" dirty="0"/>
              <a:t> ο </a:t>
            </a:r>
            <a:r>
              <a:rPr lang="en-US" dirty="0"/>
              <a:t>Alan Turing;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59121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0E652C2-7379-37E4-F156-91B76FBE7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Δραστηριότητα 2</a:t>
            </a:r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F99EFB90-C3F2-6EA8-5253-2211D3C444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56306" y="3160588"/>
            <a:ext cx="6630325" cy="1781424"/>
          </a:xfrm>
        </p:spPr>
      </p:pic>
    </p:spTree>
    <p:extLst>
      <p:ext uri="{BB962C8B-B14F-4D97-AF65-F5344CB8AC3E}">
        <p14:creationId xmlns:p14="http://schemas.microsoft.com/office/powerpoint/2010/main" val="35974271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8906C25-573E-C439-9BBC-8AB7BCDA5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Δραστηριότητα 3:</a:t>
            </a:r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3BECBFAD-1A74-818A-8ED9-48A384B34F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9248" y="2579522"/>
            <a:ext cx="8850575" cy="3184672"/>
          </a:xfrm>
        </p:spPr>
      </p:pic>
    </p:spTree>
    <p:extLst>
      <p:ext uri="{BB962C8B-B14F-4D97-AF65-F5344CB8AC3E}">
        <p14:creationId xmlns:p14="http://schemas.microsoft.com/office/powerpoint/2010/main" val="451165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F52B610-4AAA-2613-43AA-8E0A102EB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ΔΥΟ ΤΥΠΟΙ ΔΕΔΟΜΕΝΩΝ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BE41AC7-FF27-49A4-FCC2-4EBB23827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ΛΕΞΕΙΣ</a:t>
            </a:r>
          </a:p>
          <a:p>
            <a:r>
              <a:rPr lang="el-GR" sz="3200" dirty="0"/>
              <a:t>ΑΡΙΘΜΟΙ</a:t>
            </a:r>
          </a:p>
        </p:txBody>
      </p:sp>
    </p:spTree>
    <p:extLst>
      <p:ext uri="{BB962C8B-B14F-4D97-AF65-F5344CB8AC3E}">
        <p14:creationId xmlns:p14="http://schemas.microsoft.com/office/powerpoint/2010/main" val="1050939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F356F4F-A663-32D5-A851-6E4BBDF7D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ΑΛΦΑΡΙΘΜΗΤΙΚΑ-ΑΡΙΘΜΗΤΙΚΟΙ ΤΥΠΟΙ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B48397F-1836-AEAB-323F-0DC598A3B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Τα </a:t>
            </a:r>
            <a:r>
              <a:rPr lang="el-GR" dirty="0">
                <a:solidFill>
                  <a:srgbClr val="C00000"/>
                </a:solidFill>
              </a:rPr>
              <a:t>αλφαριθμητικά</a:t>
            </a:r>
            <a:r>
              <a:rPr lang="el-GR" dirty="0"/>
              <a:t> είναι μια ακολουθία από χαρακτήρες που μπορούν να είναι ψηφία, γράμματα ή σημεία στίξεως και βρίσκονται μέσα σε εισαγωγικά (</a:t>
            </a:r>
            <a:r>
              <a:rPr lang="el-GR" dirty="0" err="1"/>
              <a:t>quotes</a:t>
            </a:r>
            <a:r>
              <a:rPr lang="el-GR" dirty="0"/>
              <a:t>) (διπλά ή μονά). </a:t>
            </a:r>
          </a:p>
          <a:p>
            <a:r>
              <a:rPr lang="el-GR" dirty="0"/>
              <a:t>Οι </a:t>
            </a:r>
            <a:r>
              <a:rPr lang="el-GR" dirty="0">
                <a:solidFill>
                  <a:srgbClr val="C00000"/>
                </a:solidFill>
              </a:rPr>
              <a:t>αριθμητικοί </a:t>
            </a:r>
            <a:r>
              <a:rPr lang="el-GR" dirty="0"/>
              <a:t>τύποι στην </a:t>
            </a:r>
            <a:r>
              <a:rPr lang="el-GR" dirty="0" err="1"/>
              <a:t>Python</a:t>
            </a:r>
            <a:r>
              <a:rPr lang="el-GR" dirty="0"/>
              <a:t> είναι οι </a:t>
            </a:r>
            <a:r>
              <a:rPr lang="el-GR" dirty="0">
                <a:solidFill>
                  <a:srgbClr val="C00000"/>
                </a:solidFill>
              </a:rPr>
              <a:t>ακέραιοι (</a:t>
            </a:r>
            <a:r>
              <a:rPr lang="el-GR" dirty="0" err="1">
                <a:solidFill>
                  <a:srgbClr val="C00000"/>
                </a:solidFill>
              </a:rPr>
              <a:t>integer</a:t>
            </a:r>
            <a:r>
              <a:rPr lang="el-GR" dirty="0">
                <a:solidFill>
                  <a:srgbClr val="C00000"/>
                </a:solidFill>
              </a:rPr>
              <a:t>) (</a:t>
            </a:r>
            <a:r>
              <a:rPr lang="el-GR" dirty="0" err="1">
                <a:solidFill>
                  <a:srgbClr val="C00000"/>
                </a:solidFill>
              </a:rPr>
              <a:t>int</a:t>
            </a:r>
            <a:r>
              <a:rPr lang="el-GR" dirty="0">
                <a:solidFill>
                  <a:srgbClr val="C00000"/>
                </a:solidFill>
              </a:rPr>
              <a:t>) </a:t>
            </a:r>
            <a:r>
              <a:rPr lang="el-GR" dirty="0"/>
              <a:t>και οι </a:t>
            </a:r>
            <a:r>
              <a:rPr lang="el-GR" dirty="0">
                <a:solidFill>
                  <a:srgbClr val="C00000"/>
                </a:solidFill>
              </a:rPr>
              <a:t>πραγματικοί (</a:t>
            </a:r>
            <a:r>
              <a:rPr lang="el-GR" dirty="0" err="1">
                <a:solidFill>
                  <a:srgbClr val="C00000"/>
                </a:solidFill>
              </a:rPr>
              <a:t>float</a:t>
            </a:r>
            <a:r>
              <a:rPr lang="el-GR" dirty="0">
                <a:solidFill>
                  <a:srgbClr val="C00000"/>
                </a:solidFill>
              </a:rPr>
              <a:t>)</a:t>
            </a:r>
            <a:r>
              <a:rPr lang="el-GR" dirty="0"/>
              <a:t> αριθμοί. Για την υποδιαστολή στον προγραμματισμό χρησιμοποιείται η τελεία «.» και όχι το κόμμα.</a:t>
            </a:r>
          </a:p>
        </p:txBody>
      </p:sp>
    </p:spTree>
    <p:extLst>
      <p:ext uri="{BB962C8B-B14F-4D97-AF65-F5344CB8AC3E}">
        <p14:creationId xmlns:p14="http://schemas.microsoft.com/office/powerpoint/2010/main" val="2398502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60F703E-576F-58A9-4D27-BFFD39E9B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Στην </a:t>
            </a:r>
            <a:r>
              <a:rPr lang="el-GR" dirty="0" err="1"/>
              <a:t>Python</a:t>
            </a:r>
            <a:r>
              <a:rPr lang="el-GR" dirty="0"/>
              <a:t> έχουμε</a:t>
            </a:r>
            <a:br>
              <a:rPr lang="el-GR" dirty="0"/>
            </a:br>
            <a:r>
              <a:rPr lang="el-GR" dirty="0"/>
              <a:t>τους εξής βασικούς τύπους:</a:t>
            </a:r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31D58892-7621-FF39-873A-4B6BDB06A9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77423" y="2508108"/>
            <a:ext cx="7261492" cy="2883042"/>
          </a:xfrm>
        </p:spPr>
      </p:pic>
    </p:spTree>
    <p:extLst>
      <p:ext uri="{BB962C8B-B14F-4D97-AF65-F5344CB8AC3E}">
        <p14:creationId xmlns:p14="http://schemas.microsoft.com/office/powerpoint/2010/main" val="1782542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3DE3050-66CB-93CA-4C8F-DA5C7A78D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ΤΕΛΕΣΤΕΣ-ΚΑΤΗΓΟΡΙΕΣ ΤΕΛΕΣΤΩΝ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602F3C-1B08-DE55-0126-E6AA1B643088}"/>
              </a:ext>
            </a:extLst>
          </p:cNvPr>
          <p:cNvSpPr txBox="1"/>
          <p:nvPr/>
        </p:nvSpPr>
        <p:spPr>
          <a:xfrm>
            <a:off x="2130552" y="2828836"/>
            <a:ext cx="8174736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800" dirty="0"/>
              <a:t>Οι τελεστές (</a:t>
            </a:r>
            <a:r>
              <a:rPr lang="el-GR" sz="2800" dirty="0" err="1"/>
              <a:t>operators</a:t>
            </a:r>
            <a:r>
              <a:rPr lang="el-GR" sz="2800" dirty="0"/>
              <a:t>) είναι σύμβολα ή λέξεις για τη δημιουργία αριθμητικών και λογικών εκφράσεων. Οι βασικότερες κατηγορίες τελεστών είναι οι αριθμητικοί, οι συγκριτικοί και οι λογικοί.</a:t>
            </a:r>
          </a:p>
        </p:txBody>
      </p:sp>
    </p:spTree>
    <p:extLst>
      <p:ext uri="{BB962C8B-B14F-4D97-AF65-F5344CB8AC3E}">
        <p14:creationId xmlns:p14="http://schemas.microsoft.com/office/powerpoint/2010/main" val="2320092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E87E8F5-2C4A-33AF-DB95-0FFBE2EDD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ΑΡΙΘΜΗΤΙΚΟΙ ΤΕΛΕΣΤΕΣ</a:t>
            </a:r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C830E726-B5A2-DDD5-B677-B69D7FDCB6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5328" y="2936720"/>
            <a:ext cx="7958330" cy="3088307"/>
          </a:xfrm>
        </p:spPr>
      </p:pic>
    </p:spTree>
    <p:extLst>
      <p:ext uri="{BB962C8B-B14F-4D97-AF65-F5344CB8AC3E}">
        <p14:creationId xmlns:p14="http://schemas.microsoft.com/office/powerpoint/2010/main" val="1661267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C9C6F78-AF03-16AF-A406-B962036DE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ΣΧΕΣΙΑΚΟΙ ΤΕΛΕΣΤΕΣ</a:t>
            </a:r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DDD073C3-D1A5-4538-CFBF-80F183A899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6194" y="3034427"/>
            <a:ext cx="8336218" cy="2378201"/>
          </a:xfrm>
        </p:spPr>
      </p:pic>
    </p:spTree>
    <p:extLst>
      <p:ext uri="{BB962C8B-B14F-4D97-AF65-F5344CB8AC3E}">
        <p14:creationId xmlns:p14="http://schemas.microsoft.com/office/powerpoint/2010/main" val="2890001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BCA61A-06DD-04DA-542C-3532660CE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ΛΟΓΙΚΟΙ ΤΕΛΕΣΤΕΣ</a:t>
            </a:r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80CDC31C-5033-FE69-DD39-B8A58C1BE7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0020" y="3155865"/>
            <a:ext cx="10178192" cy="1901910"/>
          </a:xfrm>
        </p:spPr>
      </p:pic>
    </p:spTree>
    <p:extLst>
      <p:ext uri="{BB962C8B-B14F-4D97-AF65-F5344CB8AC3E}">
        <p14:creationId xmlns:p14="http://schemas.microsoft.com/office/powerpoint/2010/main" val="2866773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9BAB222-C457-418C-0FB7-9C26DEB09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 </a:t>
            </a:r>
            <a:r>
              <a:rPr lang="en-US" dirty="0"/>
              <a:t>TIPS: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8E8546B-A74E-CAB2-BDA9-1738F2EB2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 τελεστής (συνάρτηση) </a:t>
            </a:r>
            <a:r>
              <a:rPr lang="el-GR" dirty="0" err="1"/>
              <a:t>str</a:t>
            </a:r>
            <a:r>
              <a:rPr lang="el-GR" dirty="0"/>
              <a:t> μετατρέπει ένα αντικείμενο άλλου τύπου σε αλφαριθμητικό. Ο τελεστής της πρόσθεσης «+» όταν εφαρμόζεται σε αλφαριθμητικά, εκτελεί συνένωση ενώ αυτός του πολλαπλασιασμού «*» παράγει τη συμβολοσειρά επαναλαμβανόμενη τόσες φορές, όσες είναι ο αριθμός. Ο τελεστής </a:t>
            </a:r>
            <a:r>
              <a:rPr lang="el-GR" dirty="0" err="1"/>
              <a:t>int</a:t>
            </a:r>
            <a:r>
              <a:rPr lang="el-GR" dirty="0"/>
              <a:t> μετατρέπει ένα αντικείμενο σε ακέραιο αριθμό, εάν αυτό είναι εφικτό.</a:t>
            </a:r>
          </a:p>
        </p:txBody>
      </p:sp>
    </p:spTree>
    <p:extLst>
      <p:ext uri="{BB962C8B-B14F-4D97-AF65-F5344CB8AC3E}">
        <p14:creationId xmlns:p14="http://schemas.microsoft.com/office/powerpoint/2010/main" val="39753241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Μάντισον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{500BF353-2313-40AF-9FCB-C44E5ECBF232}tf16401375</Template>
  <TotalTime>21</TotalTime>
  <Words>222</Words>
  <Application>Microsoft Office PowerPoint</Application>
  <PresentationFormat>Ευρεία οθόνη</PresentationFormat>
  <Paragraphs>22</Paragraphs>
  <Slides>14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9" baseType="lpstr">
      <vt:lpstr>Arial</vt:lpstr>
      <vt:lpstr>MS Shell Dlg 2</vt:lpstr>
      <vt:lpstr>Wingdings</vt:lpstr>
      <vt:lpstr>Wingdings 3</vt:lpstr>
      <vt:lpstr>Μάντισον</vt:lpstr>
      <vt:lpstr>PYTHON</vt:lpstr>
      <vt:lpstr>ΔΥΟ ΤΥΠΟΙ ΔΕΔΟΜΕΝΩΝ</vt:lpstr>
      <vt:lpstr>ΑΛΦΑΡΙΘΜΗΤΙΚΑ-ΑΡΙΘΜΗΤΙΚΟΙ ΤΥΠΟΙ</vt:lpstr>
      <vt:lpstr>Στην Python έχουμε τους εξής βασικούς τύπους:</vt:lpstr>
      <vt:lpstr>ΤΕΛΕΣΤΕΣ-ΚΑΤΗΓΟΡΙΕΣ ΤΕΛΕΣΤΩΝ</vt:lpstr>
      <vt:lpstr>ΑΡΙΘΜΗΤΙΚΟΙ ΤΕΛΕΣΤΕΣ</vt:lpstr>
      <vt:lpstr>ΣΧΕΣΙΑΚΟΙ ΤΕΛΕΣΤΕΣ</vt:lpstr>
      <vt:lpstr>ΛΟΓΙΚΟΙ ΤΕΛΕΣΤΕΣ</vt:lpstr>
      <vt:lpstr> TIPS:</vt:lpstr>
      <vt:lpstr>Στο περιβάλλον του Thonny δοκιμάστε να εκτελέσετε τις παρακάτω εντολές μεμονωμένα: </vt:lpstr>
      <vt:lpstr>Δραστηριότητα 1</vt:lpstr>
      <vt:lpstr>ΑΣΚΗΣΗ ΓΙΑ ΤΟ ΣΠΙΤΙ :</vt:lpstr>
      <vt:lpstr>Δραστηριότητα 2</vt:lpstr>
      <vt:lpstr>Δραστηριότητα 3: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Panagiotis Tsara</dc:creator>
  <cp:lastModifiedBy>Panagiotis Tsara</cp:lastModifiedBy>
  <cp:revision>1</cp:revision>
  <dcterms:created xsi:type="dcterms:W3CDTF">2025-01-19T15:57:10Z</dcterms:created>
  <dcterms:modified xsi:type="dcterms:W3CDTF">2025-01-19T16:18:58Z</dcterms:modified>
</cp:coreProperties>
</file>