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Gantari ExtraBold"/>
      <p:bold r:id="rId26"/>
      <p:boldItalic r:id="rId27"/>
    </p:embeddedFont>
    <p:embeddedFont>
      <p:font typeface="Gantari"/>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NcAe3GROYWBu/fEEPWwmJuuiH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ntariExtraBold-bold.fntdata"/><Relationship Id="rId25" Type="http://schemas.openxmlformats.org/officeDocument/2006/relationships/slide" Target="slides/slide21.xml"/><Relationship Id="rId28" Type="http://schemas.openxmlformats.org/officeDocument/2006/relationships/font" Target="fonts/Gantari-regular.fntdata"/><Relationship Id="rId27" Type="http://schemas.openxmlformats.org/officeDocument/2006/relationships/font" Target="fonts/GantariExtra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antari-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antari-boldItalic.fntdata"/><Relationship Id="rId30" Type="http://schemas.openxmlformats.org/officeDocument/2006/relationships/font" Target="fonts/Gantari-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8" name="Shape 5868"/>
        <p:cNvGrpSpPr/>
        <p:nvPr/>
      </p:nvGrpSpPr>
      <p:grpSpPr>
        <a:xfrm>
          <a:off x="0" y="0"/>
          <a:ext cx="0" cy="0"/>
          <a:chOff x="0" y="0"/>
          <a:chExt cx="0" cy="0"/>
        </a:xfrm>
      </p:grpSpPr>
      <p:sp>
        <p:nvSpPr>
          <p:cNvPr id="5869" name="Google Shape;58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0" name="Google Shape;58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8" name="Shape 5938"/>
        <p:cNvGrpSpPr/>
        <p:nvPr/>
      </p:nvGrpSpPr>
      <p:grpSpPr>
        <a:xfrm>
          <a:off x="0" y="0"/>
          <a:ext cx="0" cy="0"/>
          <a:chOff x="0" y="0"/>
          <a:chExt cx="0" cy="0"/>
        </a:xfrm>
      </p:grpSpPr>
      <p:sp>
        <p:nvSpPr>
          <p:cNvPr id="5939" name="Google Shape;5939;g311a5ddbd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g311a5ddbda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3" name="Shape 5943"/>
        <p:cNvGrpSpPr/>
        <p:nvPr/>
      </p:nvGrpSpPr>
      <p:grpSpPr>
        <a:xfrm>
          <a:off x="0" y="0"/>
          <a:ext cx="0" cy="0"/>
          <a:chOff x="0" y="0"/>
          <a:chExt cx="0" cy="0"/>
        </a:xfrm>
      </p:grpSpPr>
      <p:sp>
        <p:nvSpPr>
          <p:cNvPr id="5944" name="Google Shape;5944;g311a5ddbda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g311a5ddbda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2" name="Shape 5952"/>
        <p:cNvGrpSpPr/>
        <p:nvPr/>
      </p:nvGrpSpPr>
      <p:grpSpPr>
        <a:xfrm>
          <a:off x="0" y="0"/>
          <a:ext cx="0" cy="0"/>
          <a:chOff x="0" y="0"/>
          <a:chExt cx="0" cy="0"/>
        </a:xfrm>
      </p:grpSpPr>
      <p:sp>
        <p:nvSpPr>
          <p:cNvPr id="5953" name="Google Shape;5953;g311a5ddbda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g311a5ddbda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7" name="Shape 5957"/>
        <p:cNvGrpSpPr/>
        <p:nvPr/>
      </p:nvGrpSpPr>
      <p:grpSpPr>
        <a:xfrm>
          <a:off x="0" y="0"/>
          <a:ext cx="0" cy="0"/>
          <a:chOff x="0" y="0"/>
          <a:chExt cx="0" cy="0"/>
        </a:xfrm>
      </p:grpSpPr>
      <p:sp>
        <p:nvSpPr>
          <p:cNvPr id="5958" name="Google Shape;5958;g311a5ddbda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g311a5ddbda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2" name="Shape 5962"/>
        <p:cNvGrpSpPr/>
        <p:nvPr/>
      </p:nvGrpSpPr>
      <p:grpSpPr>
        <a:xfrm>
          <a:off x="0" y="0"/>
          <a:ext cx="0" cy="0"/>
          <a:chOff x="0" y="0"/>
          <a:chExt cx="0" cy="0"/>
        </a:xfrm>
      </p:grpSpPr>
      <p:sp>
        <p:nvSpPr>
          <p:cNvPr id="5963" name="Google Shape;5963;g311a5ddbda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g311a5ddbda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7" name="Shape 5967"/>
        <p:cNvGrpSpPr/>
        <p:nvPr/>
      </p:nvGrpSpPr>
      <p:grpSpPr>
        <a:xfrm>
          <a:off x="0" y="0"/>
          <a:ext cx="0" cy="0"/>
          <a:chOff x="0" y="0"/>
          <a:chExt cx="0" cy="0"/>
        </a:xfrm>
      </p:grpSpPr>
      <p:sp>
        <p:nvSpPr>
          <p:cNvPr id="5968" name="Google Shape;5968;g311a5ddbda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g311a5ddbda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3" name="Shape 5973"/>
        <p:cNvGrpSpPr/>
        <p:nvPr/>
      </p:nvGrpSpPr>
      <p:grpSpPr>
        <a:xfrm>
          <a:off x="0" y="0"/>
          <a:ext cx="0" cy="0"/>
          <a:chOff x="0" y="0"/>
          <a:chExt cx="0" cy="0"/>
        </a:xfrm>
      </p:grpSpPr>
      <p:sp>
        <p:nvSpPr>
          <p:cNvPr id="5974" name="Google Shape;5974;g311a5ddbda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g311a5ddbda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9" name="Shape 5979"/>
        <p:cNvGrpSpPr/>
        <p:nvPr/>
      </p:nvGrpSpPr>
      <p:grpSpPr>
        <a:xfrm>
          <a:off x="0" y="0"/>
          <a:ext cx="0" cy="0"/>
          <a:chOff x="0" y="0"/>
          <a:chExt cx="0" cy="0"/>
        </a:xfrm>
      </p:grpSpPr>
      <p:sp>
        <p:nvSpPr>
          <p:cNvPr id="5980" name="Google Shape;5980;g311a5ddbda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1" name="Google Shape;5981;g311a5ddbda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5" name="Shape 5985"/>
        <p:cNvGrpSpPr/>
        <p:nvPr/>
      </p:nvGrpSpPr>
      <p:grpSpPr>
        <a:xfrm>
          <a:off x="0" y="0"/>
          <a:ext cx="0" cy="0"/>
          <a:chOff x="0" y="0"/>
          <a:chExt cx="0" cy="0"/>
        </a:xfrm>
      </p:grpSpPr>
      <p:sp>
        <p:nvSpPr>
          <p:cNvPr id="5986" name="Google Shape;5986;g311a5ddbd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7" name="Google Shape;5987;g311a5ddbd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0" name="Shape 5990"/>
        <p:cNvGrpSpPr/>
        <p:nvPr/>
      </p:nvGrpSpPr>
      <p:grpSpPr>
        <a:xfrm>
          <a:off x="0" y="0"/>
          <a:ext cx="0" cy="0"/>
          <a:chOff x="0" y="0"/>
          <a:chExt cx="0" cy="0"/>
        </a:xfrm>
      </p:grpSpPr>
      <p:sp>
        <p:nvSpPr>
          <p:cNvPr id="5991" name="Google Shape;5991;g311a5ddbda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g311a5ddbda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6" name="Shape 5886"/>
        <p:cNvGrpSpPr/>
        <p:nvPr/>
      </p:nvGrpSpPr>
      <p:grpSpPr>
        <a:xfrm>
          <a:off x="0" y="0"/>
          <a:ext cx="0" cy="0"/>
          <a:chOff x="0" y="0"/>
          <a:chExt cx="0" cy="0"/>
        </a:xfrm>
      </p:grpSpPr>
      <p:sp>
        <p:nvSpPr>
          <p:cNvPr id="5887" name="Google Shape;588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8" name="Google Shape;58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5" name="Shape 5995"/>
        <p:cNvGrpSpPr/>
        <p:nvPr/>
      </p:nvGrpSpPr>
      <p:grpSpPr>
        <a:xfrm>
          <a:off x="0" y="0"/>
          <a:ext cx="0" cy="0"/>
          <a:chOff x="0" y="0"/>
          <a:chExt cx="0" cy="0"/>
        </a:xfrm>
      </p:grpSpPr>
      <p:sp>
        <p:nvSpPr>
          <p:cNvPr id="5996" name="Google Shape;5996;g311a5ddbda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7" name="Google Shape;5997;g311a5ddbda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0" name="Shape 6000"/>
        <p:cNvGrpSpPr/>
        <p:nvPr/>
      </p:nvGrpSpPr>
      <p:grpSpPr>
        <a:xfrm>
          <a:off x="0" y="0"/>
          <a:ext cx="0" cy="0"/>
          <a:chOff x="0" y="0"/>
          <a:chExt cx="0" cy="0"/>
        </a:xfrm>
      </p:grpSpPr>
      <p:sp>
        <p:nvSpPr>
          <p:cNvPr id="6001" name="Google Shape;60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9" name="Shape 5899"/>
        <p:cNvGrpSpPr/>
        <p:nvPr/>
      </p:nvGrpSpPr>
      <p:grpSpPr>
        <a:xfrm>
          <a:off x="0" y="0"/>
          <a:ext cx="0" cy="0"/>
          <a:chOff x="0" y="0"/>
          <a:chExt cx="0" cy="0"/>
        </a:xfrm>
      </p:grpSpPr>
      <p:sp>
        <p:nvSpPr>
          <p:cNvPr id="5900" name="Google Shape;59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5" name="Shape 5905"/>
        <p:cNvGrpSpPr/>
        <p:nvPr/>
      </p:nvGrpSpPr>
      <p:grpSpPr>
        <a:xfrm>
          <a:off x="0" y="0"/>
          <a:ext cx="0" cy="0"/>
          <a:chOff x="0" y="0"/>
          <a:chExt cx="0" cy="0"/>
        </a:xfrm>
      </p:grpSpPr>
      <p:sp>
        <p:nvSpPr>
          <p:cNvPr id="5906" name="Google Shape;59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2" name="Shape 5912"/>
        <p:cNvGrpSpPr/>
        <p:nvPr/>
      </p:nvGrpSpPr>
      <p:grpSpPr>
        <a:xfrm>
          <a:off x="0" y="0"/>
          <a:ext cx="0" cy="0"/>
          <a:chOff x="0" y="0"/>
          <a:chExt cx="0" cy="0"/>
        </a:xfrm>
      </p:grpSpPr>
      <p:sp>
        <p:nvSpPr>
          <p:cNvPr id="5913" name="Google Shape;59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8" name="Shape 5918"/>
        <p:cNvGrpSpPr/>
        <p:nvPr/>
      </p:nvGrpSpPr>
      <p:grpSpPr>
        <a:xfrm>
          <a:off x="0" y="0"/>
          <a:ext cx="0" cy="0"/>
          <a:chOff x="0" y="0"/>
          <a:chExt cx="0" cy="0"/>
        </a:xfrm>
      </p:grpSpPr>
      <p:sp>
        <p:nvSpPr>
          <p:cNvPr id="5919" name="Google Shape;59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3" name="Shape 5923"/>
        <p:cNvGrpSpPr/>
        <p:nvPr/>
      </p:nvGrpSpPr>
      <p:grpSpPr>
        <a:xfrm>
          <a:off x="0" y="0"/>
          <a:ext cx="0" cy="0"/>
          <a:chOff x="0" y="0"/>
          <a:chExt cx="0" cy="0"/>
        </a:xfrm>
      </p:grpSpPr>
      <p:sp>
        <p:nvSpPr>
          <p:cNvPr id="5924" name="Google Shape;59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8" name="Shape 5928"/>
        <p:cNvGrpSpPr/>
        <p:nvPr/>
      </p:nvGrpSpPr>
      <p:grpSpPr>
        <a:xfrm>
          <a:off x="0" y="0"/>
          <a:ext cx="0" cy="0"/>
          <a:chOff x="0" y="0"/>
          <a:chExt cx="0" cy="0"/>
        </a:xfrm>
      </p:grpSpPr>
      <p:sp>
        <p:nvSpPr>
          <p:cNvPr id="5929" name="Google Shape;5929;g2d5241f586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0" name="Google Shape;5930;g2d5241f586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3" name="Shape 5933"/>
        <p:cNvGrpSpPr/>
        <p:nvPr/>
      </p:nvGrpSpPr>
      <p:grpSpPr>
        <a:xfrm>
          <a:off x="0" y="0"/>
          <a:ext cx="0" cy="0"/>
          <a:chOff x="0" y="0"/>
          <a:chExt cx="0" cy="0"/>
        </a:xfrm>
      </p:grpSpPr>
      <p:sp>
        <p:nvSpPr>
          <p:cNvPr id="5934" name="Google Shape;59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16"/>
          <p:cNvGrpSpPr/>
          <p:nvPr/>
        </p:nvGrpSpPr>
        <p:grpSpPr>
          <a:xfrm>
            <a:off x="0" y="0"/>
            <a:ext cx="9144125" cy="5143391"/>
            <a:chOff x="0" y="0"/>
            <a:chExt cx="9144125" cy="5143391"/>
          </a:xfrm>
        </p:grpSpPr>
        <p:sp>
          <p:nvSpPr>
            <p:cNvPr id="10" name="Google Shape;10;p16"/>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6"/>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6"/>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6"/>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6"/>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6"/>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6"/>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6"/>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6"/>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6"/>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6"/>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6"/>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6"/>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6"/>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6"/>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6"/>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6"/>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6"/>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6"/>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6"/>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6"/>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6"/>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6"/>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6"/>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6"/>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6"/>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6"/>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6"/>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6"/>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6"/>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6"/>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6"/>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6"/>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6"/>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6"/>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6"/>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6"/>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6"/>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6"/>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6"/>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6"/>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6"/>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6"/>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6"/>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6"/>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6"/>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6"/>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6"/>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6"/>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6"/>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6"/>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6"/>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6"/>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6"/>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6"/>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6"/>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6"/>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6"/>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6"/>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6"/>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6"/>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6"/>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6"/>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6"/>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6"/>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6"/>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6"/>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6"/>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6"/>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6"/>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6"/>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6"/>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6"/>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6"/>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6"/>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6"/>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6"/>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6"/>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6"/>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6"/>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6"/>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6"/>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6"/>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6"/>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6"/>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6"/>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6"/>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6"/>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6"/>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6"/>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6"/>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6"/>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6"/>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6"/>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6"/>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6"/>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6"/>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6"/>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6"/>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6"/>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6"/>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6"/>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6"/>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6"/>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6"/>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6"/>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6"/>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6"/>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6"/>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6"/>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6"/>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6"/>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6"/>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6"/>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6"/>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6"/>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6"/>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6"/>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6"/>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6"/>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6"/>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6"/>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6"/>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6"/>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6"/>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6"/>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6"/>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6"/>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6"/>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6"/>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6"/>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6"/>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6"/>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6"/>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6"/>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6"/>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6"/>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6"/>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6"/>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6"/>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6"/>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6"/>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6"/>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6"/>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6"/>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6"/>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6"/>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6"/>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6"/>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6"/>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6"/>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6"/>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6"/>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6"/>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6"/>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6"/>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6"/>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6"/>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6"/>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6"/>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6"/>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6"/>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6"/>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6"/>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6"/>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6"/>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6"/>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6"/>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6"/>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6"/>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6"/>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6"/>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6"/>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6"/>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6"/>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6"/>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6"/>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6"/>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6"/>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6"/>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6"/>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6"/>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6"/>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6"/>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6"/>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6"/>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6"/>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6"/>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6"/>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6"/>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6"/>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6"/>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6"/>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6"/>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6"/>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6"/>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6"/>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6"/>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6"/>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6"/>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6"/>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6"/>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6"/>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6"/>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6"/>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6"/>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6"/>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6"/>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6"/>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6"/>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6"/>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6"/>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6"/>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6"/>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6"/>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6"/>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6"/>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6"/>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6"/>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6"/>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6"/>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6"/>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6"/>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6"/>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6"/>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6"/>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6"/>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6"/>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6"/>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6"/>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6"/>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6"/>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6"/>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6"/>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6"/>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6"/>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6"/>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6"/>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6"/>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6"/>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6"/>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6"/>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6"/>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6"/>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6"/>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6"/>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6"/>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6"/>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6"/>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6"/>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6"/>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6"/>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6"/>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6"/>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6"/>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6"/>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6"/>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6"/>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6"/>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6"/>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6"/>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6"/>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6"/>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6"/>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6"/>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6"/>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6"/>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6"/>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6"/>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6"/>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6"/>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6"/>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6"/>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6"/>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6"/>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6"/>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6"/>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6"/>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6"/>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6"/>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6"/>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6"/>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6"/>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6"/>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6"/>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6"/>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6"/>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6"/>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6"/>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6"/>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6"/>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6"/>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6"/>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6"/>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6"/>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6"/>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6"/>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6"/>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6"/>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6"/>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6"/>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6"/>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6"/>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6"/>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6"/>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6"/>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6"/>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6"/>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6"/>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6"/>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6"/>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6"/>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6"/>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6"/>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6"/>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6"/>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6"/>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6"/>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6"/>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6"/>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6"/>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6"/>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6"/>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6"/>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6"/>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6"/>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6"/>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6"/>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6"/>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6"/>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6"/>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6"/>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6"/>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6"/>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6"/>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6"/>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6"/>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6"/>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6"/>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6"/>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6"/>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6"/>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6"/>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6"/>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6"/>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6"/>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6"/>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6"/>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6"/>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6"/>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6"/>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6"/>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6"/>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6"/>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6"/>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6"/>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6"/>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0" name="Google Shape;370;p16"/>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1" name="Google Shape;371;p16"/>
          <p:cNvGrpSpPr/>
          <p:nvPr/>
        </p:nvGrpSpPr>
        <p:grpSpPr>
          <a:xfrm>
            <a:off x="553048" y="535000"/>
            <a:ext cx="8105852" cy="4302000"/>
            <a:chOff x="553048" y="535000"/>
            <a:chExt cx="8105852" cy="4302000"/>
          </a:xfrm>
        </p:grpSpPr>
        <p:sp>
          <p:nvSpPr>
            <p:cNvPr id="372" name="Google Shape;372;p16"/>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6"/>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6"/>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6"/>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6"/>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6"/>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6"/>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6"/>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6"/>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6"/>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6"/>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6"/>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6"/>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6"/>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6"/>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6"/>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6"/>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6"/>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0" name="Google Shape;390;p16"/>
          <p:cNvSpPr txBox="1"/>
          <p:nvPr>
            <p:ph type="ctrTitle"/>
          </p:nvPr>
        </p:nvSpPr>
        <p:spPr>
          <a:xfrm>
            <a:off x="1562700" y="1526150"/>
            <a:ext cx="6018600" cy="14160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SzPts val="5200"/>
              <a:buNone/>
              <a:defRPr sz="4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1" name="Google Shape;391;p16"/>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6"/>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6"/>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6"/>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6"/>
          <p:cNvSpPr/>
          <p:nvPr/>
        </p:nvSpPr>
        <p:spPr>
          <a:xfrm rot="-3990277">
            <a:off x="1794368" y="4095249"/>
            <a:ext cx="585838" cy="623458"/>
          </a:xfrm>
          <a:custGeom>
            <a:rect b="b" l="l" r="r" t="t"/>
            <a:pathLst>
              <a:path extrusionOk="0" h="29017" w="27269">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6"/>
          <p:cNvSpPr/>
          <p:nvPr/>
        </p:nvSpPr>
        <p:spPr>
          <a:xfrm>
            <a:off x="6258538" y="1165838"/>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6"/>
          <p:cNvSpPr/>
          <p:nvPr/>
        </p:nvSpPr>
        <p:spPr>
          <a:xfrm>
            <a:off x="7779875" y="814163"/>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6"/>
          <p:cNvSpPr/>
          <p:nvPr/>
        </p:nvSpPr>
        <p:spPr>
          <a:xfrm>
            <a:off x="5766725" y="3739000"/>
            <a:ext cx="388400" cy="411925"/>
          </a:xfrm>
          <a:custGeom>
            <a:rect b="b" l="l" r="r" t="t"/>
            <a:pathLst>
              <a:path extrusionOk="0" h="16477" w="15536">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6"/>
          <p:cNvSpPr/>
          <p:nvPr/>
        </p:nvSpPr>
        <p:spPr>
          <a:xfrm>
            <a:off x="1494125" y="941313"/>
            <a:ext cx="146125" cy="136975"/>
          </a:xfrm>
          <a:custGeom>
            <a:rect b="b" l="l" r="r" t="t"/>
            <a:pathLst>
              <a:path extrusionOk="0" h="5479" w="5845">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6"/>
          <p:cNvSpPr/>
          <p:nvPr/>
        </p:nvSpPr>
        <p:spPr>
          <a:xfrm>
            <a:off x="7906938" y="4150913"/>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6"/>
          <p:cNvSpPr/>
          <p:nvPr/>
        </p:nvSpPr>
        <p:spPr>
          <a:xfrm>
            <a:off x="2820000" y="4014063"/>
            <a:ext cx="146125" cy="136975"/>
          </a:xfrm>
          <a:custGeom>
            <a:rect b="b" l="l" r="r" t="t"/>
            <a:pathLst>
              <a:path extrusionOk="0" h="5479" w="5845">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6"/>
          <p:cNvSpPr/>
          <p:nvPr/>
        </p:nvSpPr>
        <p:spPr>
          <a:xfrm>
            <a:off x="3680113" y="1211563"/>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6"/>
          <p:cNvSpPr txBox="1"/>
          <p:nvPr>
            <p:ph idx="1" type="body"/>
          </p:nvPr>
        </p:nvSpPr>
        <p:spPr>
          <a:xfrm>
            <a:off x="1959450" y="2942150"/>
            <a:ext cx="5225100" cy="6105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indent="-317500" lvl="1" marL="9144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indent="-317500" lvl="2" marL="13716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indent="-317500" lvl="3" marL="18288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indent="-317500" lvl="4" marL="22860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indent="-317500" lvl="5" marL="27432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indent="-317500" lvl="6" marL="32004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indent="-317500" lvl="7" marL="36576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indent="-317500" lvl="8" marL="41148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39" name="Shape 3539"/>
        <p:cNvGrpSpPr/>
        <p:nvPr/>
      </p:nvGrpSpPr>
      <p:grpSpPr>
        <a:xfrm>
          <a:off x="0" y="0"/>
          <a:ext cx="0" cy="0"/>
          <a:chOff x="0" y="0"/>
          <a:chExt cx="0" cy="0"/>
        </a:xfrm>
      </p:grpSpPr>
      <p:grpSp>
        <p:nvGrpSpPr>
          <p:cNvPr id="3540" name="Google Shape;3540;p25"/>
          <p:cNvGrpSpPr/>
          <p:nvPr/>
        </p:nvGrpSpPr>
        <p:grpSpPr>
          <a:xfrm>
            <a:off x="0" y="0"/>
            <a:ext cx="9144125" cy="5143391"/>
            <a:chOff x="0" y="0"/>
            <a:chExt cx="9144125" cy="5143391"/>
          </a:xfrm>
        </p:grpSpPr>
        <p:sp>
          <p:nvSpPr>
            <p:cNvPr id="3541" name="Google Shape;3541;p25"/>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2" name="Google Shape;3542;p25"/>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3" name="Google Shape;3543;p25"/>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4" name="Google Shape;3544;p25"/>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5" name="Google Shape;3545;p25"/>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6" name="Google Shape;3546;p25"/>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7" name="Google Shape;3547;p25"/>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8" name="Google Shape;3548;p25"/>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9" name="Google Shape;3549;p25"/>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0" name="Google Shape;3550;p25"/>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1" name="Google Shape;3551;p25"/>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2" name="Google Shape;3552;p25"/>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3" name="Google Shape;3553;p25"/>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4" name="Google Shape;3554;p25"/>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5" name="Google Shape;3555;p25"/>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6" name="Google Shape;3556;p25"/>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7" name="Google Shape;3557;p25"/>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8" name="Google Shape;3558;p25"/>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9" name="Google Shape;3559;p25"/>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0" name="Google Shape;3560;p25"/>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1" name="Google Shape;3561;p25"/>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2" name="Google Shape;3562;p25"/>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3" name="Google Shape;3563;p25"/>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4" name="Google Shape;3564;p25"/>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5" name="Google Shape;3565;p25"/>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6" name="Google Shape;3566;p25"/>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7" name="Google Shape;3567;p25"/>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8" name="Google Shape;3568;p25"/>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9" name="Google Shape;3569;p25"/>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0" name="Google Shape;3570;p25"/>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1" name="Google Shape;3571;p25"/>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2" name="Google Shape;3572;p25"/>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3" name="Google Shape;3573;p25"/>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4" name="Google Shape;3574;p25"/>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5" name="Google Shape;3575;p25"/>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6" name="Google Shape;3576;p25"/>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7" name="Google Shape;3577;p25"/>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8" name="Google Shape;3578;p25"/>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9" name="Google Shape;3579;p25"/>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0" name="Google Shape;3580;p25"/>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1" name="Google Shape;3581;p25"/>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2" name="Google Shape;3582;p25"/>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3" name="Google Shape;3583;p25"/>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4" name="Google Shape;3584;p25"/>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5" name="Google Shape;3585;p25"/>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6" name="Google Shape;3586;p25"/>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7" name="Google Shape;3587;p25"/>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8" name="Google Shape;3588;p25"/>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9" name="Google Shape;3589;p25"/>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0" name="Google Shape;3590;p25"/>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1" name="Google Shape;3591;p25"/>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2" name="Google Shape;3592;p25"/>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3" name="Google Shape;3593;p25"/>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4" name="Google Shape;3594;p25"/>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5" name="Google Shape;3595;p25"/>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6" name="Google Shape;3596;p25"/>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7" name="Google Shape;3597;p25"/>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8" name="Google Shape;3598;p25"/>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9" name="Google Shape;3599;p25"/>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0" name="Google Shape;3600;p25"/>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1" name="Google Shape;3601;p25"/>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2" name="Google Shape;3602;p25"/>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3" name="Google Shape;3603;p25"/>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4" name="Google Shape;3604;p25"/>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5" name="Google Shape;3605;p25"/>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6" name="Google Shape;3606;p25"/>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7" name="Google Shape;3607;p25"/>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8" name="Google Shape;3608;p25"/>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9" name="Google Shape;3609;p25"/>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0" name="Google Shape;3610;p25"/>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1" name="Google Shape;3611;p25"/>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2" name="Google Shape;3612;p25"/>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3" name="Google Shape;3613;p25"/>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4" name="Google Shape;3614;p25"/>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5" name="Google Shape;3615;p25"/>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6" name="Google Shape;3616;p25"/>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7" name="Google Shape;3617;p25"/>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8" name="Google Shape;3618;p25"/>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9" name="Google Shape;3619;p25"/>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0" name="Google Shape;3620;p25"/>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1" name="Google Shape;3621;p25"/>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2" name="Google Shape;3622;p25"/>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3" name="Google Shape;3623;p25"/>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4" name="Google Shape;3624;p25"/>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5" name="Google Shape;3625;p25"/>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6" name="Google Shape;3626;p25"/>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7" name="Google Shape;3627;p25"/>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8" name="Google Shape;3628;p25"/>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9" name="Google Shape;3629;p25"/>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0" name="Google Shape;3630;p25"/>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1" name="Google Shape;3631;p25"/>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2" name="Google Shape;3632;p25"/>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3" name="Google Shape;3633;p25"/>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4" name="Google Shape;3634;p25"/>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5" name="Google Shape;3635;p25"/>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6" name="Google Shape;3636;p25"/>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7" name="Google Shape;3637;p25"/>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8" name="Google Shape;3638;p25"/>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9" name="Google Shape;3639;p25"/>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0" name="Google Shape;3640;p25"/>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1" name="Google Shape;3641;p25"/>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2" name="Google Shape;3642;p25"/>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3" name="Google Shape;3643;p25"/>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4" name="Google Shape;3644;p25"/>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5" name="Google Shape;3645;p25"/>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6" name="Google Shape;3646;p25"/>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7" name="Google Shape;3647;p25"/>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8" name="Google Shape;3648;p25"/>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9" name="Google Shape;3649;p25"/>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0" name="Google Shape;3650;p25"/>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1" name="Google Shape;3651;p25"/>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2" name="Google Shape;3652;p25"/>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3" name="Google Shape;3653;p25"/>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4" name="Google Shape;3654;p25"/>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5" name="Google Shape;3655;p25"/>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6" name="Google Shape;3656;p25"/>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7" name="Google Shape;3657;p25"/>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8" name="Google Shape;3658;p25"/>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9" name="Google Shape;3659;p25"/>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0" name="Google Shape;3660;p25"/>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1" name="Google Shape;3661;p25"/>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2" name="Google Shape;3662;p25"/>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3" name="Google Shape;3663;p25"/>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4" name="Google Shape;3664;p25"/>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5" name="Google Shape;3665;p25"/>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6" name="Google Shape;3666;p25"/>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7" name="Google Shape;3667;p25"/>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8" name="Google Shape;3668;p25"/>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9" name="Google Shape;3669;p25"/>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0" name="Google Shape;3670;p25"/>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1" name="Google Shape;3671;p25"/>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2" name="Google Shape;3672;p25"/>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3" name="Google Shape;3673;p25"/>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4" name="Google Shape;3674;p25"/>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5" name="Google Shape;3675;p25"/>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6" name="Google Shape;3676;p25"/>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7" name="Google Shape;3677;p25"/>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8" name="Google Shape;3678;p25"/>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9" name="Google Shape;3679;p25"/>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0" name="Google Shape;3680;p25"/>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1" name="Google Shape;3681;p25"/>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2" name="Google Shape;3682;p25"/>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3" name="Google Shape;3683;p25"/>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4" name="Google Shape;3684;p25"/>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5" name="Google Shape;3685;p25"/>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6" name="Google Shape;3686;p25"/>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7" name="Google Shape;3687;p25"/>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8" name="Google Shape;3688;p25"/>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9" name="Google Shape;3689;p25"/>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0" name="Google Shape;3690;p25"/>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1" name="Google Shape;3691;p25"/>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2" name="Google Shape;3692;p25"/>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3" name="Google Shape;3693;p25"/>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4" name="Google Shape;3694;p25"/>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5" name="Google Shape;3695;p25"/>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6" name="Google Shape;3696;p25"/>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7" name="Google Shape;3697;p25"/>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8" name="Google Shape;3698;p25"/>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9" name="Google Shape;3699;p25"/>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0" name="Google Shape;3700;p25"/>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1" name="Google Shape;3701;p25"/>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2" name="Google Shape;3702;p25"/>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3" name="Google Shape;3703;p25"/>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4" name="Google Shape;3704;p25"/>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5" name="Google Shape;3705;p25"/>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6" name="Google Shape;3706;p25"/>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7" name="Google Shape;3707;p25"/>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8" name="Google Shape;3708;p25"/>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9" name="Google Shape;3709;p25"/>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0" name="Google Shape;3710;p25"/>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1" name="Google Shape;3711;p25"/>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2" name="Google Shape;3712;p25"/>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3" name="Google Shape;3713;p25"/>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4" name="Google Shape;3714;p25"/>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5" name="Google Shape;3715;p25"/>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6" name="Google Shape;3716;p25"/>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7" name="Google Shape;3717;p25"/>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8" name="Google Shape;3718;p25"/>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9" name="Google Shape;3719;p25"/>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0" name="Google Shape;3720;p25"/>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1" name="Google Shape;3721;p25"/>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2" name="Google Shape;3722;p25"/>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3" name="Google Shape;3723;p25"/>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4" name="Google Shape;3724;p25"/>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5" name="Google Shape;3725;p25"/>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6" name="Google Shape;3726;p25"/>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7" name="Google Shape;3727;p25"/>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8" name="Google Shape;3728;p25"/>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9" name="Google Shape;3729;p25"/>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0" name="Google Shape;3730;p25"/>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1" name="Google Shape;3731;p25"/>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2" name="Google Shape;3732;p25"/>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3" name="Google Shape;3733;p25"/>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4" name="Google Shape;3734;p25"/>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5" name="Google Shape;3735;p25"/>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6" name="Google Shape;3736;p25"/>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7" name="Google Shape;3737;p25"/>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8" name="Google Shape;3738;p25"/>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9" name="Google Shape;3739;p25"/>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0" name="Google Shape;3740;p25"/>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1" name="Google Shape;3741;p25"/>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2" name="Google Shape;3742;p25"/>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3" name="Google Shape;3743;p25"/>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4" name="Google Shape;3744;p25"/>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5" name="Google Shape;3745;p25"/>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6" name="Google Shape;3746;p25"/>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7" name="Google Shape;3747;p25"/>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8" name="Google Shape;3748;p25"/>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9" name="Google Shape;3749;p25"/>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0" name="Google Shape;3750;p25"/>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1" name="Google Shape;3751;p25"/>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2" name="Google Shape;3752;p25"/>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3" name="Google Shape;3753;p25"/>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4" name="Google Shape;3754;p25"/>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5" name="Google Shape;3755;p25"/>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6" name="Google Shape;3756;p25"/>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7" name="Google Shape;3757;p25"/>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8" name="Google Shape;3758;p25"/>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9" name="Google Shape;3759;p25"/>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0" name="Google Shape;3760;p25"/>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1" name="Google Shape;3761;p25"/>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2" name="Google Shape;3762;p25"/>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3" name="Google Shape;3763;p25"/>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4" name="Google Shape;3764;p25"/>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5" name="Google Shape;3765;p25"/>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6" name="Google Shape;3766;p25"/>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7" name="Google Shape;3767;p25"/>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8" name="Google Shape;3768;p25"/>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9" name="Google Shape;3769;p25"/>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0" name="Google Shape;3770;p25"/>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1" name="Google Shape;3771;p25"/>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2" name="Google Shape;3772;p25"/>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3" name="Google Shape;3773;p25"/>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4" name="Google Shape;3774;p25"/>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5" name="Google Shape;3775;p25"/>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6" name="Google Shape;3776;p25"/>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7" name="Google Shape;3777;p25"/>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8" name="Google Shape;3778;p25"/>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9" name="Google Shape;3779;p25"/>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0" name="Google Shape;3780;p25"/>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1" name="Google Shape;3781;p25"/>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2" name="Google Shape;3782;p25"/>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3" name="Google Shape;3783;p25"/>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4" name="Google Shape;3784;p25"/>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5" name="Google Shape;3785;p25"/>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6" name="Google Shape;3786;p25"/>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7" name="Google Shape;3787;p25"/>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8" name="Google Shape;3788;p25"/>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9" name="Google Shape;3789;p25"/>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0" name="Google Shape;3790;p25"/>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1" name="Google Shape;3791;p25"/>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2" name="Google Shape;3792;p25"/>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3" name="Google Shape;3793;p25"/>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4" name="Google Shape;3794;p25"/>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5" name="Google Shape;3795;p25"/>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6" name="Google Shape;3796;p25"/>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7" name="Google Shape;3797;p25"/>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8" name="Google Shape;3798;p25"/>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p25"/>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0" name="Google Shape;3800;p25"/>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1" name="Google Shape;3801;p25"/>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2" name="Google Shape;3802;p25"/>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3" name="Google Shape;3803;p25"/>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4" name="Google Shape;3804;p25"/>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5" name="Google Shape;3805;p25"/>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6" name="Google Shape;3806;p25"/>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7" name="Google Shape;3807;p25"/>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8" name="Google Shape;3808;p25"/>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9" name="Google Shape;3809;p25"/>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0" name="Google Shape;3810;p25"/>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1" name="Google Shape;3811;p25"/>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2" name="Google Shape;3812;p25"/>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3" name="Google Shape;3813;p25"/>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4" name="Google Shape;3814;p25"/>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5" name="Google Shape;3815;p25"/>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6" name="Google Shape;3816;p25"/>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7" name="Google Shape;3817;p25"/>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8" name="Google Shape;3818;p25"/>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9" name="Google Shape;3819;p25"/>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0" name="Google Shape;3820;p25"/>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1" name="Google Shape;3821;p25"/>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2" name="Google Shape;3822;p25"/>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3" name="Google Shape;3823;p25"/>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4" name="Google Shape;3824;p25"/>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5" name="Google Shape;3825;p25"/>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6" name="Google Shape;3826;p25"/>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7" name="Google Shape;3827;p25"/>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8" name="Google Shape;3828;p25"/>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9" name="Google Shape;3829;p25"/>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0" name="Google Shape;3830;p25"/>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1" name="Google Shape;3831;p25"/>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2" name="Google Shape;3832;p25"/>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3" name="Google Shape;3833;p25"/>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4" name="Google Shape;3834;p25"/>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5" name="Google Shape;3835;p25"/>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6" name="Google Shape;3836;p25"/>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7" name="Google Shape;3837;p25"/>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8" name="Google Shape;3838;p25"/>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9" name="Google Shape;3839;p25"/>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0" name="Google Shape;3840;p25"/>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1" name="Google Shape;3841;p25"/>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2" name="Google Shape;3842;p25"/>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3" name="Google Shape;3843;p25"/>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4" name="Google Shape;3844;p25"/>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5" name="Google Shape;3845;p25"/>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6" name="Google Shape;3846;p25"/>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7" name="Google Shape;3847;p25"/>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8" name="Google Shape;3848;p25"/>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9" name="Google Shape;3849;p25"/>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0" name="Google Shape;3850;p25"/>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1" name="Google Shape;3851;p25"/>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2" name="Google Shape;3852;p25"/>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3" name="Google Shape;3853;p25"/>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4" name="Google Shape;3854;p25"/>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5" name="Google Shape;3855;p25"/>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6" name="Google Shape;3856;p25"/>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7" name="Google Shape;3857;p25"/>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8" name="Google Shape;3858;p25"/>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9" name="Google Shape;3859;p25"/>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0" name="Google Shape;3860;p25"/>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1" name="Google Shape;3861;p25"/>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2" name="Google Shape;3862;p25"/>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3" name="Google Shape;3863;p25"/>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4" name="Google Shape;3864;p25"/>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5" name="Google Shape;3865;p25"/>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6" name="Google Shape;3866;p25"/>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7" name="Google Shape;3867;p25"/>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8" name="Google Shape;3868;p25"/>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9" name="Google Shape;3869;p25"/>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0" name="Google Shape;3870;p25"/>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1" name="Google Shape;3871;p25"/>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2" name="Google Shape;3872;p25"/>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3" name="Google Shape;3873;p25"/>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4" name="Google Shape;3874;p25"/>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5" name="Google Shape;3875;p25"/>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6" name="Google Shape;3876;p25"/>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7" name="Google Shape;3877;p25"/>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8" name="Google Shape;3878;p25"/>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9" name="Google Shape;3879;p25"/>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0" name="Google Shape;3880;p25"/>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1" name="Google Shape;3881;p25"/>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2" name="Google Shape;3882;p25"/>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3" name="Google Shape;3883;p25"/>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4" name="Google Shape;3884;p25"/>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5" name="Google Shape;3885;p25"/>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6" name="Google Shape;3886;p25"/>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7" name="Google Shape;3887;p25"/>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8" name="Google Shape;3888;p25"/>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9" name="Google Shape;3889;p25"/>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0" name="Google Shape;3890;p25"/>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1" name="Google Shape;3891;p25"/>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2" name="Google Shape;3892;p25"/>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3" name="Google Shape;3893;p25"/>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4" name="Google Shape;3894;p25"/>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5" name="Google Shape;3895;p25"/>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6" name="Google Shape;3896;p25"/>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7" name="Google Shape;3897;p25"/>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8" name="Google Shape;3898;p25"/>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9" name="Google Shape;3899;p25"/>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0" name="Google Shape;3900;p25"/>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01" name="Google Shape;3901;p25"/>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02" name="Google Shape;3902;p25"/>
          <p:cNvGrpSpPr/>
          <p:nvPr/>
        </p:nvGrpSpPr>
        <p:grpSpPr>
          <a:xfrm>
            <a:off x="553048" y="535000"/>
            <a:ext cx="8105852" cy="4302000"/>
            <a:chOff x="553048" y="535000"/>
            <a:chExt cx="8105852" cy="4302000"/>
          </a:xfrm>
        </p:grpSpPr>
        <p:sp>
          <p:nvSpPr>
            <p:cNvPr id="3903" name="Google Shape;3903;p25"/>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4" name="Google Shape;3904;p25"/>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5" name="Google Shape;3905;p25"/>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6" name="Google Shape;3906;p25"/>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7" name="Google Shape;3907;p25"/>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8" name="Google Shape;3908;p25"/>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9" name="Google Shape;3909;p25"/>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0" name="Google Shape;3910;p25"/>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1" name="Google Shape;3911;p25"/>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2" name="Google Shape;3912;p25"/>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3" name="Google Shape;3913;p25"/>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4" name="Google Shape;3914;p25"/>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5" name="Google Shape;3915;p25"/>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6" name="Google Shape;3916;p25"/>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7" name="Google Shape;3917;p25"/>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8" name="Google Shape;3918;p25"/>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9" name="Google Shape;3919;p25"/>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0" name="Google Shape;3920;p25"/>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21" name="Google Shape;3921;p25"/>
          <p:cNvSpPr txBox="1"/>
          <p:nvPr>
            <p:ph type="title"/>
          </p:nvPr>
        </p:nvSpPr>
        <p:spPr>
          <a:xfrm>
            <a:off x="1388100" y="1307100"/>
            <a:ext cx="63678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22" name="Shape 3922"/>
        <p:cNvGrpSpPr/>
        <p:nvPr/>
      </p:nvGrpSpPr>
      <p:grpSpPr>
        <a:xfrm>
          <a:off x="0" y="0"/>
          <a:ext cx="0" cy="0"/>
          <a:chOff x="0" y="0"/>
          <a:chExt cx="0" cy="0"/>
        </a:xfrm>
      </p:grpSpPr>
      <p:grpSp>
        <p:nvGrpSpPr>
          <p:cNvPr id="3923" name="Google Shape;3923;p26"/>
          <p:cNvGrpSpPr/>
          <p:nvPr/>
        </p:nvGrpSpPr>
        <p:grpSpPr>
          <a:xfrm>
            <a:off x="0" y="0"/>
            <a:ext cx="9144125" cy="5143391"/>
            <a:chOff x="0" y="0"/>
            <a:chExt cx="9144125" cy="5143391"/>
          </a:xfrm>
        </p:grpSpPr>
        <p:sp>
          <p:nvSpPr>
            <p:cNvPr id="3924" name="Google Shape;3924;p26"/>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5" name="Google Shape;3925;p26"/>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6" name="Google Shape;3926;p26"/>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7" name="Google Shape;3927;p26"/>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8" name="Google Shape;3928;p26"/>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9" name="Google Shape;3929;p26"/>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0" name="Google Shape;3930;p26"/>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1" name="Google Shape;3931;p26"/>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2" name="Google Shape;3932;p26"/>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3" name="Google Shape;3933;p26"/>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4" name="Google Shape;3934;p26"/>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5" name="Google Shape;3935;p26"/>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6" name="Google Shape;3936;p26"/>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7" name="Google Shape;3937;p26"/>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8" name="Google Shape;3938;p26"/>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9" name="Google Shape;3939;p26"/>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0" name="Google Shape;3940;p26"/>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1" name="Google Shape;3941;p26"/>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2" name="Google Shape;3942;p26"/>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3" name="Google Shape;3943;p26"/>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4" name="Google Shape;3944;p26"/>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5" name="Google Shape;3945;p26"/>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6" name="Google Shape;3946;p26"/>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7" name="Google Shape;3947;p26"/>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8" name="Google Shape;3948;p26"/>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9" name="Google Shape;3949;p26"/>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0" name="Google Shape;3950;p26"/>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1" name="Google Shape;3951;p26"/>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2" name="Google Shape;3952;p26"/>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3" name="Google Shape;3953;p26"/>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4" name="Google Shape;3954;p26"/>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5" name="Google Shape;3955;p26"/>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6" name="Google Shape;3956;p26"/>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7" name="Google Shape;3957;p26"/>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8" name="Google Shape;3958;p26"/>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9" name="Google Shape;3959;p26"/>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0" name="Google Shape;3960;p26"/>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1" name="Google Shape;3961;p26"/>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2" name="Google Shape;3962;p26"/>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3" name="Google Shape;3963;p26"/>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4" name="Google Shape;3964;p26"/>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5" name="Google Shape;3965;p26"/>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6" name="Google Shape;3966;p26"/>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7" name="Google Shape;3967;p26"/>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8" name="Google Shape;3968;p26"/>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9" name="Google Shape;3969;p26"/>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0" name="Google Shape;3970;p26"/>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1" name="Google Shape;3971;p26"/>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2" name="Google Shape;3972;p26"/>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3" name="Google Shape;3973;p26"/>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4" name="Google Shape;3974;p26"/>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5" name="Google Shape;3975;p26"/>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6" name="Google Shape;3976;p26"/>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7" name="Google Shape;3977;p26"/>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8" name="Google Shape;3978;p26"/>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9" name="Google Shape;3979;p26"/>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0" name="Google Shape;3980;p26"/>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1" name="Google Shape;3981;p26"/>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2" name="Google Shape;3982;p26"/>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3" name="Google Shape;3983;p26"/>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4" name="Google Shape;3984;p26"/>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5" name="Google Shape;3985;p26"/>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6" name="Google Shape;3986;p26"/>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7" name="Google Shape;3987;p26"/>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8" name="Google Shape;3988;p26"/>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9" name="Google Shape;3989;p26"/>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0" name="Google Shape;3990;p26"/>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1" name="Google Shape;3991;p26"/>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2" name="Google Shape;3992;p26"/>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3" name="Google Shape;3993;p26"/>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4" name="Google Shape;3994;p26"/>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5" name="Google Shape;3995;p26"/>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6" name="Google Shape;3996;p26"/>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7" name="Google Shape;3997;p26"/>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8" name="Google Shape;3998;p26"/>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9" name="Google Shape;3999;p26"/>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0" name="Google Shape;4000;p26"/>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1" name="Google Shape;4001;p26"/>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2" name="Google Shape;4002;p26"/>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3" name="Google Shape;4003;p26"/>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4" name="Google Shape;4004;p26"/>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5" name="Google Shape;4005;p26"/>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6" name="Google Shape;4006;p26"/>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7" name="Google Shape;4007;p26"/>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8" name="Google Shape;4008;p26"/>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9" name="Google Shape;4009;p26"/>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0" name="Google Shape;4010;p26"/>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1" name="Google Shape;4011;p26"/>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2" name="Google Shape;4012;p26"/>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3" name="Google Shape;4013;p26"/>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4" name="Google Shape;4014;p26"/>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5" name="Google Shape;4015;p26"/>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6" name="Google Shape;4016;p26"/>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7" name="Google Shape;4017;p26"/>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8" name="Google Shape;4018;p26"/>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9" name="Google Shape;4019;p26"/>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0" name="Google Shape;4020;p26"/>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1" name="Google Shape;4021;p26"/>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2" name="Google Shape;4022;p26"/>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3" name="Google Shape;4023;p26"/>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4" name="Google Shape;4024;p26"/>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5" name="Google Shape;4025;p26"/>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6" name="Google Shape;4026;p26"/>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7" name="Google Shape;4027;p26"/>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8" name="Google Shape;4028;p26"/>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9" name="Google Shape;4029;p26"/>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0" name="Google Shape;4030;p26"/>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1" name="Google Shape;4031;p26"/>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2" name="Google Shape;4032;p26"/>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3" name="Google Shape;4033;p26"/>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4" name="Google Shape;4034;p26"/>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5" name="Google Shape;4035;p26"/>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6" name="Google Shape;4036;p26"/>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7" name="Google Shape;4037;p26"/>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8" name="Google Shape;4038;p26"/>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9" name="Google Shape;4039;p26"/>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0" name="Google Shape;4040;p26"/>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1" name="Google Shape;4041;p26"/>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2" name="Google Shape;4042;p26"/>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3" name="Google Shape;4043;p26"/>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4" name="Google Shape;4044;p26"/>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5" name="Google Shape;4045;p26"/>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6" name="Google Shape;4046;p26"/>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7" name="Google Shape;4047;p26"/>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8" name="Google Shape;4048;p26"/>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9" name="Google Shape;4049;p26"/>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0" name="Google Shape;4050;p26"/>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1" name="Google Shape;4051;p26"/>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2" name="Google Shape;4052;p26"/>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3" name="Google Shape;4053;p26"/>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4" name="Google Shape;4054;p26"/>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5" name="Google Shape;4055;p26"/>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6" name="Google Shape;4056;p26"/>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7" name="Google Shape;4057;p26"/>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8" name="Google Shape;4058;p26"/>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9" name="Google Shape;4059;p26"/>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0" name="Google Shape;4060;p26"/>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1" name="Google Shape;4061;p26"/>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2" name="Google Shape;4062;p26"/>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3" name="Google Shape;4063;p26"/>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4" name="Google Shape;4064;p26"/>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5" name="Google Shape;4065;p26"/>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6" name="Google Shape;4066;p26"/>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7" name="Google Shape;4067;p26"/>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8" name="Google Shape;4068;p26"/>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9" name="Google Shape;4069;p26"/>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0" name="Google Shape;4070;p26"/>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1" name="Google Shape;4071;p26"/>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2" name="Google Shape;4072;p26"/>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3" name="Google Shape;4073;p26"/>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4" name="Google Shape;4074;p26"/>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5" name="Google Shape;4075;p26"/>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6" name="Google Shape;4076;p26"/>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7" name="Google Shape;4077;p26"/>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8" name="Google Shape;4078;p26"/>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9" name="Google Shape;4079;p26"/>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0" name="Google Shape;4080;p26"/>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1" name="Google Shape;4081;p26"/>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2" name="Google Shape;4082;p26"/>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3" name="Google Shape;4083;p26"/>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4" name="Google Shape;4084;p26"/>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5" name="Google Shape;4085;p26"/>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6" name="Google Shape;4086;p26"/>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7" name="Google Shape;4087;p26"/>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8" name="Google Shape;4088;p26"/>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9" name="Google Shape;4089;p26"/>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0" name="Google Shape;4090;p26"/>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1" name="Google Shape;4091;p26"/>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2" name="Google Shape;4092;p26"/>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3" name="Google Shape;4093;p26"/>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4" name="Google Shape;4094;p26"/>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5" name="Google Shape;4095;p26"/>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6" name="Google Shape;4096;p26"/>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7" name="Google Shape;4097;p26"/>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8" name="Google Shape;4098;p26"/>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9" name="Google Shape;4099;p26"/>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0" name="Google Shape;4100;p26"/>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1" name="Google Shape;4101;p26"/>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2" name="Google Shape;4102;p26"/>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3" name="Google Shape;4103;p26"/>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4" name="Google Shape;4104;p26"/>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5" name="Google Shape;4105;p26"/>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6" name="Google Shape;4106;p26"/>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7" name="Google Shape;4107;p26"/>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8" name="Google Shape;4108;p26"/>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9" name="Google Shape;4109;p26"/>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0" name="Google Shape;4110;p26"/>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1" name="Google Shape;4111;p26"/>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2" name="Google Shape;4112;p26"/>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3" name="Google Shape;4113;p26"/>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4" name="Google Shape;4114;p26"/>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5" name="Google Shape;4115;p26"/>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6" name="Google Shape;4116;p26"/>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7" name="Google Shape;4117;p26"/>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8" name="Google Shape;4118;p26"/>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9" name="Google Shape;4119;p26"/>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0" name="Google Shape;4120;p26"/>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1" name="Google Shape;4121;p26"/>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2" name="Google Shape;4122;p26"/>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3" name="Google Shape;4123;p26"/>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4" name="Google Shape;4124;p26"/>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5" name="Google Shape;4125;p26"/>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6" name="Google Shape;4126;p26"/>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7" name="Google Shape;4127;p26"/>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8" name="Google Shape;4128;p26"/>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9" name="Google Shape;4129;p26"/>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0" name="Google Shape;4130;p26"/>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1" name="Google Shape;4131;p26"/>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2" name="Google Shape;4132;p26"/>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3" name="Google Shape;4133;p26"/>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4" name="Google Shape;4134;p26"/>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5" name="Google Shape;4135;p26"/>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6" name="Google Shape;4136;p26"/>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7" name="Google Shape;4137;p26"/>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8" name="Google Shape;4138;p26"/>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9" name="Google Shape;4139;p26"/>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0" name="Google Shape;4140;p26"/>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1" name="Google Shape;4141;p26"/>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2" name="Google Shape;4142;p26"/>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3" name="Google Shape;4143;p26"/>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4" name="Google Shape;4144;p26"/>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5" name="Google Shape;4145;p26"/>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6" name="Google Shape;4146;p26"/>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7" name="Google Shape;4147;p26"/>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8" name="Google Shape;4148;p26"/>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9" name="Google Shape;4149;p26"/>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0" name="Google Shape;4150;p26"/>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1" name="Google Shape;4151;p26"/>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2" name="Google Shape;4152;p26"/>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3" name="Google Shape;4153;p26"/>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4" name="Google Shape;4154;p26"/>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5" name="Google Shape;4155;p26"/>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6" name="Google Shape;4156;p26"/>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7" name="Google Shape;4157;p26"/>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8" name="Google Shape;4158;p26"/>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9" name="Google Shape;4159;p26"/>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0" name="Google Shape;4160;p26"/>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1" name="Google Shape;4161;p26"/>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2" name="Google Shape;4162;p26"/>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3" name="Google Shape;4163;p26"/>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4" name="Google Shape;4164;p26"/>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5" name="Google Shape;4165;p26"/>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6" name="Google Shape;4166;p26"/>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7" name="Google Shape;4167;p26"/>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8" name="Google Shape;4168;p26"/>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9" name="Google Shape;4169;p26"/>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0" name="Google Shape;4170;p26"/>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1" name="Google Shape;4171;p26"/>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2" name="Google Shape;4172;p26"/>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3" name="Google Shape;4173;p26"/>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4" name="Google Shape;4174;p26"/>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5" name="Google Shape;4175;p26"/>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6" name="Google Shape;4176;p26"/>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7" name="Google Shape;4177;p26"/>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8" name="Google Shape;4178;p26"/>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9" name="Google Shape;4179;p26"/>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0" name="Google Shape;4180;p26"/>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1" name="Google Shape;4181;p26"/>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2" name="Google Shape;4182;p26"/>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3" name="Google Shape;4183;p26"/>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4" name="Google Shape;4184;p26"/>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5" name="Google Shape;4185;p26"/>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6" name="Google Shape;4186;p26"/>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7" name="Google Shape;4187;p26"/>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8" name="Google Shape;4188;p26"/>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9" name="Google Shape;4189;p26"/>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0" name="Google Shape;4190;p26"/>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1" name="Google Shape;4191;p26"/>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2" name="Google Shape;4192;p26"/>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3" name="Google Shape;4193;p26"/>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4" name="Google Shape;4194;p26"/>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5" name="Google Shape;4195;p26"/>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6" name="Google Shape;4196;p26"/>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7" name="Google Shape;4197;p26"/>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8" name="Google Shape;4198;p26"/>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9" name="Google Shape;4199;p26"/>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0" name="Google Shape;4200;p26"/>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1" name="Google Shape;4201;p26"/>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2" name="Google Shape;4202;p26"/>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3" name="Google Shape;4203;p26"/>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4" name="Google Shape;4204;p26"/>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5" name="Google Shape;4205;p26"/>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6" name="Google Shape;4206;p26"/>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7" name="Google Shape;4207;p26"/>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8" name="Google Shape;4208;p26"/>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9" name="Google Shape;4209;p26"/>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0" name="Google Shape;4210;p26"/>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1" name="Google Shape;4211;p26"/>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2" name="Google Shape;4212;p26"/>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3" name="Google Shape;4213;p26"/>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4" name="Google Shape;4214;p26"/>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5" name="Google Shape;4215;p26"/>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6" name="Google Shape;4216;p26"/>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7" name="Google Shape;4217;p26"/>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8" name="Google Shape;4218;p26"/>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9" name="Google Shape;4219;p26"/>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0" name="Google Shape;4220;p26"/>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1" name="Google Shape;4221;p26"/>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2" name="Google Shape;4222;p26"/>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3" name="Google Shape;4223;p26"/>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4" name="Google Shape;4224;p26"/>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5" name="Google Shape;4225;p26"/>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6" name="Google Shape;4226;p26"/>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7" name="Google Shape;4227;p26"/>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8" name="Google Shape;4228;p26"/>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9" name="Google Shape;4229;p26"/>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0" name="Google Shape;4230;p26"/>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1" name="Google Shape;4231;p26"/>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2" name="Google Shape;4232;p26"/>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3" name="Google Shape;4233;p26"/>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4" name="Google Shape;4234;p26"/>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5" name="Google Shape;4235;p26"/>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6" name="Google Shape;4236;p26"/>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7" name="Google Shape;4237;p26"/>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8" name="Google Shape;4238;p26"/>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9" name="Google Shape;4239;p26"/>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0" name="Google Shape;4240;p26"/>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1" name="Google Shape;4241;p26"/>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2" name="Google Shape;4242;p26"/>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3" name="Google Shape;4243;p26"/>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4" name="Google Shape;4244;p26"/>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5" name="Google Shape;4245;p26"/>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6" name="Google Shape;4246;p26"/>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7" name="Google Shape;4247;p26"/>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8" name="Google Shape;4248;p26"/>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9" name="Google Shape;4249;p26"/>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0" name="Google Shape;4250;p26"/>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1" name="Google Shape;4251;p26"/>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2" name="Google Shape;4252;p26"/>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3" name="Google Shape;4253;p26"/>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4" name="Google Shape;4254;p26"/>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5" name="Google Shape;4255;p26"/>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6" name="Google Shape;4256;p26"/>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7" name="Google Shape;4257;p26"/>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8" name="Google Shape;4258;p26"/>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9" name="Google Shape;4259;p26"/>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0" name="Google Shape;4260;p26"/>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1" name="Google Shape;4261;p26"/>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2" name="Google Shape;4262;p26"/>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3" name="Google Shape;4263;p26"/>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4" name="Google Shape;4264;p26"/>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5" name="Google Shape;4265;p26"/>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6" name="Google Shape;4266;p26"/>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7" name="Google Shape;4267;p26"/>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8" name="Google Shape;4268;p26"/>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9" name="Google Shape;4269;p26"/>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0" name="Google Shape;4270;p26"/>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1" name="Google Shape;4271;p26"/>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2" name="Google Shape;4272;p26"/>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3" name="Google Shape;4273;p26"/>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4" name="Google Shape;4274;p26"/>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5" name="Google Shape;4275;p26"/>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6" name="Google Shape;4276;p26"/>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7" name="Google Shape;4277;p26"/>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8" name="Google Shape;4278;p26"/>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9" name="Google Shape;4279;p26"/>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0" name="Google Shape;4280;p26"/>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1" name="Google Shape;4281;p26"/>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2" name="Google Shape;4282;p26"/>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3" name="Google Shape;4283;p26"/>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84" name="Google Shape;4284;p26"/>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5" name="Google Shape;4285;p26"/>
          <p:cNvGrpSpPr/>
          <p:nvPr/>
        </p:nvGrpSpPr>
        <p:grpSpPr>
          <a:xfrm>
            <a:off x="553048" y="535000"/>
            <a:ext cx="8105852" cy="4302000"/>
            <a:chOff x="553048" y="535000"/>
            <a:chExt cx="8105852" cy="4302000"/>
          </a:xfrm>
        </p:grpSpPr>
        <p:sp>
          <p:nvSpPr>
            <p:cNvPr id="4286" name="Google Shape;4286;p26"/>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7" name="Google Shape;4287;p26"/>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8" name="Google Shape;4288;p26"/>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9" name="Google Shape;4289;p26"/>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0" name="Google Shape;4290;p26"/>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1" name="Google Shape;4291;p26"/>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2" name="Google Shape;4292;p26"/>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3" name="Google Shape;4293;p26"/>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4" name="Google Shape;4294;p26"/>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5" name="Google Shape;4295;p26"/>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6" name="Google Shape;4296;p26"/>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7" name="Google Shape;4297;p26"/>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8" name="Google Shape;4298;p26"/>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9" name="Google Shape;4299;p26"/>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0" name="Google Shape;4300;p26"/>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1" name="Google Shape;4301;p26"/>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2" name="Google Shape;4302;p26"/>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3" name="Google Shape;4303;p26"/>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04" name="Google Shape;4304;p26"/>
          <p:cNvSpPr txBox="1"/>
          <p:nvPr>
            <p:ph type="title"/>
          </p:nvPr>
        </p:nvSpPr>
        <p:spPr>
          <a:xfrm>
            <a:off x="1270650" y="2317450"/>
            <a:ext cx="7020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05" name="Shape 4305"/>
        <p:cNvGrpSpPr/>
        <p:nvPr/>
      </p:nvGrpSpPr>
      <p:grpSpPr>
        <a:xfrm>
          <a:off x="0" y="0"/>
          <a:ext cx="0" cy="0"/>
          <a:chOff x="0" y="0"/>
          <a:chExt cx="0" cy="0"/>
        </a:xfrm>
      </p:grpSpPr>
      <p:grpSp>
        <p:nvGrpSpPr>
          <p:cNvPr id="4306" name="Google Shape;4306;p27"/>
          <p:cNvGrpSpPr/>
          <p:nvPr/>
        </p:nvGrpSpPr>
        <p:grpSpPr>
          <a:xfrm>
            <a:off x="0" y="0"/>
            <a:ext cx="9144125" cy="5143391"/>
            <a:chOff x="0" y="0"/>
            <a:chExt cx="9144125" cy="5143391"/>
          </a:xfrm>
        </p:grpSpPr>
        <p:sp>
          <p:nvSpPr>
            <p:cNvPr id="4307" name="Google Shape;4307;p27"/>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8" name="Google Shape;4308;p27"/>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9" name="Google Shape;4309;p27"/>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0" name="Google Shape;4310;p27"/>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1" name="Google Shape;4311;p27"/>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2" name="Google Shape;4312;p27"/>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3" name="Google Shape;4313;p27"/>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4" name="Google Shape;4314;p27"/>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5" name="Google Shape;4315;p27"/>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6" name="Google Shape;4316;p27"/>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7" name="Google Shape;4317;p27"/>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8" name="Google Shape;4318;p27"/>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9" name="Google Shape;4319;p27"/>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0" name="Google Shape;4320;p27"/>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1" name="Google Shape;4321;p27"/>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2" name="Google Shape;4322;p27"/>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3" name="Google Shape;4323;p27"/>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4" name="Google Shape;4324;p27"/>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5" name="Google Shape;4325;p27"/>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6" name="Google Shape;4326;p27"/>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7" name="Google Shape;4327;p27"/>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8" name="Google Shape;4328;p27"/>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9" name="Google Shape;4329;p27"/>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0" name="Google Shape;4330;p27"/>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1" name="Google Shape;4331;p27"/>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2" name="Google Shape;4332;p27"/>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3" name="Google Shape;4333;p27"/>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4" name="Google Shape;4334;p27"/>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5" name="Google Shape;4335;p27"/>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6" name="Google Shape;4336;p27"/>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7" name="Google Shape;4337;p27"/>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8" name="Google Shape;4338;p27"/>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9" name="Google Shape;4339;p27"/>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0" name="Google Shape;4340;p27"/>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1" name="Google Shape;4341;p27"/>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2" name="Google Shape;4342;p27"/>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3" name="Google Shape;4343;p27"/>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4" name="Google Shape;4344;p27"/>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5" name="Google Shape;4345;p27"/>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6" name="Google Shape;4346;p27"/>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7" name="Google Shape;4347;p27"/>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8" name="Google Shape;4348;p27"/>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9" name="Google Shape;4349;p27"/>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0" name="Google Shape;4350;p27"/>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1" name="Google Shape;4351;p27"/>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2" name="Google Shape;4352;p27"/>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3" name="Google Shape;4353;p27"/>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4" name="Google Shape;4354;p27"/>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5" name="Google Shape;4355;p27"/>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6" name="Google Shape;4356;p27"/>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7" name="Google Shape;4357;p27"/>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8" name="Google Shape;4358;p27"/>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9" name="Google Shape;4359;p27"/>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0" name="Google Shape;4360;p27"/>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1" name="Google Shape;4361;p27"/>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2" name="Google Shape;4362;p27"/>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3" name="Google Shape;4363;p27"/>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4" name="Google Shape;4364;p27"/>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5" name="Google Shape;4365;p27"/>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6" name="Google Shape;4366;p27"/>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7" name="Google Shape;4367;p27"/>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8" name="Google Shape;4368;p27"/>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9" name="Google Shape;4369;p27"/>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0" name="Google Shape;4370;p27"/>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1" name="Google Shape;4371;p27"/>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2" name="Google Shape;4372;p27"/>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3" name="Google Shape;4373;p27"/>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4" name="Google Shape;4374;p27"/>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5" name="Google Shape;4375;p27"/>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6" name="Google Shape;4376;p27"/>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7" name="Google Shape;4377;p27"/>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8" name="Google Shape;4378;p27"/>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9" name="Google Shape;4379;p27"/>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0" name="Google Shape;4380;p27"/>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1" name="Google Shape;4381;p27"/>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2" name="Google Shape;4382;p27"/>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3" name="Google Shape;4383;p27"/>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4" name="Google Shape;4384;p27"/>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5" name="Google Shape;4385;p27"/>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6" name="Google Shape;4386;p27"/>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7" name="Google Shape;4387;p27"/>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8" name="Google Shape;4388;p27"/>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9" name="Google Shape;4389;p27"/>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0" name="Google Shape;4390;p27"/>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1" name="Google Shape;4391;p27"/>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2" name="Google Shape;4392;p27"/>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3" name="Google Shape;4393;p27"/>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4" name="Google Shape;4394;p27"/>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5" name="Google Shape;4395;p27"/>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6" name="Google Shape;4396;p27"/>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7" name="Google Shape;4397;p27"/>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8" name="Google Shape;4398;p27"/>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9" name="Google Shape;4399;p27"/>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0" name="Google Shape;4400;p27"/>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1" name="Google Shape;4401;p27"/>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2" name="Google Shape;4402;p27"/>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3" name="Google Shape;4403;p27"/>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4" name="Google Shape;4404;p27"/>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5" name="Google Shape;4405;p27"/>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6" name="Google Shape;4406;p27"/>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7" name="Google Shape;4407;p27"/>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8" name="Google Shape;4408;p27"/>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9" name="Google Shape;4409;p27"/>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0" name="Google Shape;4410;p27"/>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1" name="Google Shape;4411;p27"/>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2" name="Google Shape;4412;p27"/>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3" name="Google Shape;4413;p27"/>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4" name="Google Shape;4414;p27"/>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5" name="Google Shape;4415;p27"/>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6" name="Google Shape;4416;p27"/>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7" name="Google Shape;4417;p27"/>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8" name="Google Shape;4418;p27"/>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9" name="Google Shape;4419;p27"/>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0" name="Google Shape;4420;p27"/>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1" name="Google Shape;4421;p27"/>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2" name="Google Shape;4422;p27"/>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3" name="Google Shape;4423;p27"/>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4" name="Google Shape;4424;p27"/>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5" name="Google Shape;4425;p27"/>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6" name="Google Shape;4426;p27"/>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7" name="Google Shape;4427;p27"/>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8" name="Google Shape;4428;p27"/>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9" name="Google Shape;4429;p27"/>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0" name="Google Shape;4430;p27"/>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1" name="Google Shape;4431;p27"/>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2" name="Google Shape;4432;p27"/>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3" name="Google Shape;4433;p27"/>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4" name="Google Shape;4434;p27"/>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5" name="Google Shape;4435;p27"/>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6" name="Google Shape;4436;p27"/>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7" name="Google Shape;4437;p27"/>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8" name="Google Shape;4438;p27"/>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9" name="Google Shape;4439;p27"/>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0" name="Google Shape;4440;p27"/>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1" name="Google Shape;4441;p27"/>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2" name="Google Shape;4442;p27"/>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3" name="Google Shape;4443;p27"/>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4" name="Google Shape;4444;p27"/>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5" name="Google Shape;4445;p27"/>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6" name="Google Shape;4446;p27"/>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7" name="Google Shape;4447;p27"/>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8" name="Google Shape;4448;p27"/>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9" name="Google Shape;4449;p27"/>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0" name="Google Shape;4450;p27"/>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1" name="Google Shape;4451;p27"/>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2" name="Google Shape;4452;p27"/>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3" name="Google Shape;4453;p27"/>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4" name="Google Shape;4454;p27"/>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5" name="Google Shape;4455;p27"/>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6" name="Google Shape;4456;p27"/>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7" name="Google Shape;4457;p27"/>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8" name="Google Shape;4458;p27"/>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9" name="Google Shape;4459;p27"/>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0" name="Google Shape;4460;p27"/>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1" name="Google Shape;4461;p27"/>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2" name="Google Shape;4462;p27"/>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3" name="Google Shape;4463;p27"/>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4" name="Google Shape;4464;p27"/>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5" name="Google Shape;4465;p27"/>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6" name="Google Shape;4466;p27"/>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7" name="Google Shape;4467;p27"/>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8" name="Google Shape;4468;p27"/>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9" name="Google Shape;4469;p27"/>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0" name="Google Shape;4470;p27"/>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1" name="Google Shape;4471;p27"/>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2" name="Google Shape;4472;p27"/>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3" name="Google Shape;4473;p27"/>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4" name="Google Shape;4474;p27"/>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5" name="Google Shape;4475;p27"/>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6" name="Google Shape;4476;p27"/>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7" name="Google Shape;4477;p27"/>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8" name="Google Shape;4478;p27"/>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9" name="Google Shape;4479;p27"/>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0" name="Google Shape;4480;p27"/>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1" name="Google Shape;4481;p27"/>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2" name="Google Shape;4482;p27"/>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3" name="Google Shape;4483;p27"/>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4" name="Google Shape;4484;p27"/>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5" name="Google Shape;4485;p27"/>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6" name="Google Shape;4486;p27"/>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7" name="Google Shape;4487;p27"/>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8" name="Google Shape;4488;p27"/>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9" name="Google Shape;4489;p27"/>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0" name="Google Shape;4490;p27"/>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1" name="Google Shape;4491;p27"/>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2" name="Google Shape;4492;p27"/>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3" name="Google Shape;4493;p27"/>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4" name="Google Shape;4494;p27"/>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5" name="Google Shape;4495;p27"/>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6" name="Google Shape;4496;p27"/>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7" name="Google Shape;4497;p27"/>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8" name="Google Shape;4498;p27"/>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9" name="Google Shape;4499;p27"/>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0" name="Google Shape;4500;p27"/>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1" name="Google Shape;4501;p27"/>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2" name="Google Shape;4502;p27"/>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3" name="Google Shape;4503;p27"/>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4" name="Google Shape;4504;p27"/>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5" name="Google Shape;4505;p27"/>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6" name="Google Shape;4506;p27"/>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7" name="Google Shape;4507;p27"/>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8" name="Google Shape;4508;p27"/>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9" name="Google Shape;4509;p27"/>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0" name="Google Shape;4510;p27"/>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1" name="Google Shape;4511;p27"/>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2" name="Google Shape;4512;p27"/>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3" name="Google Shape;4513;p27"/>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4" name="Google Shape;4514;p27"/>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5" name="Google Shape;4515;p27"/>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6" name="Google Shape;4516;p27"/>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7" name="Google Shape;4517;p27"/>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8" name="Google Shape;4518;p27"/>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9" name="Google Shape;4519;p27"/>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0" name="Google Shape;4520;p27"/>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1" name="Google Shape;4521;p27"/>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2" name="Google Shape;4522;p27"/>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3" name="Google Shape;4523;p27"/>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4" name="Google Shape;4524;p27"/>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5" name="Google Shape;4525;p27"/>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6" name="Google Shape;4526;p27"/>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7" name="Google Shape;4527;p27"/>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8" name="Google Shape;4528;p27"/>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9" name="Google Shape;4529;p27"/>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0" name="Google Shape;4530;p27"/>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1" name="Google Shape;4531;p27"/>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2" name="Google Shape;4532;p27"/>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3" name="Google Shape;4533;p27"/>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4" name="Google Shape;4534;p27"/>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5" name="Google Shape;4535;p27"/>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6" name="Google Shape;4536;p27"/>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7" name="Google Shape;4537;p27"/>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8" name="Google Shape;4538;p27"/>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9" name="Google Shape;4539;p27"/>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0" name="Google Shape;4540;p27"/>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1" name="Google Shape;4541;p27"/>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2" name="Google Shape;4542;p27"/>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3" name="Google Shape;4543;p27"/>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4" name="Google Shape;4544;p27"/>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5" name="Google Shape;4545;p27"/>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6" name="Google Shape;4546;p27"/>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7" name="Google Shape;4547;p27"/>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8" name="Google Shape;4548;p27"/>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9" name="Google Shape;4549;p27"/>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0" name="Google Shape;4550;p27"/>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1" name="Google Shape;4551;p27"/>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2" name="Google Shape;4552;p27"/>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3" name="Google Shape;4553;p27"/>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4" name="Google Shape;4554;p27"/>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5" name="Google Shape;4555;p27"/>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6" name="Google Shape;4556;p27"/>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7" name="Google Shape;4557;p27"/>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8" name="Google Shape;4558;p27"/>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9" name="Google Shape;4559;p27"/>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0" name="Google Shape;4560;p27"/>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1" name="Google Shape;4561;p27"/>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2" name="Google Shape;4562;p27"/>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3" name="Google Shape;4563;p27"/>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4" name="Google Shape;4564;p27"/>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5" name="Google Shape;4565;p27"/>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6" name="Google Shape;4566;p27"/>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7" name="Google Shape;4567;p27"/>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8" name="Google Shape;4568;p27"/>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9" name="Google Shape;4569;p27"/>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0" name="Google Shape;4570;p27"/>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1" name="Google Shape;4571;p27"/>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2" name="Google Shape;4572;p27"/>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3" name="Google Shape;4573;p27"/>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4" name="Google Shape;4574;p27"/>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5" name="Google Shape;4575;p27"/>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6" name="Google Shape;4576;p27"/>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7" name="Google Shape;4577;p27"/>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8" name="Google Shape;4578;p27"/>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9" name="Google Shape;4579;p27"/>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0" name="Google Shape;4580;p27"/>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1" name="Google Shape;4581;p27"/>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2" name="Google Shape;4582;p27"/>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3" name="Google Shape;4583;p27"/>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4" name="Google Shape;4584;p27"/>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5" name="Google Shape;4585;p27"/>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6" name="Google Shape;4586;p27"/>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7" name="Google Shape;4587;p27"/>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8" name="Google Shape;4588;p27"/>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9" name="Google Shape;4589;p27"/>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0" name="Google Shape;4590;p27"/>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1" name="Google Shape;4591;p27"/>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2" name="Google Shape;4592;p27"/>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3" name="Google Shape;4593;p27"/>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4" name="Google Shape;4594;p27"/>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5" name="Google Shape;4595;p27"/>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6" name="Google Shape;4596;p27"/>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7" name="Google Shape;4597;p27"/>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8" name="Google Shape;4598;p27"/>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9" name="Google Shape;4599;p27"/>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0" name="Google Shape;4600;p27"/>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1" name="Google Shape;4601;p27"/>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2" name="Google Shape;4602;p27"/>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3" name="Google Shape;4603;p27"/>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4" name="Google Shape;4604;p27"/>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5" name="Google Shape;4605;p27"/>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6" name="Google Shape;4606;p27"/>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7" name="Google Shape;4607;p27"/>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8" name="Google Shape;4608;p27"/>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9" name="Google Shape;4609;p27"/>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0" name="Google Shape;4610;p27"/>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1" name="Google Shape;4611;p27"/>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2" name="Google Shape;4612;p27"/>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3" name="Google Shape;4613;p27"/>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4" name="Google Shape;4614;p27"/>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5" name="Google Shape;4615;p27"/>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6" name="Google Shape;4616;p27"/>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7" name="Google Shape;4617;p27"/>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8" name="Google Shape;4618;p27"/>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9" name="Google Shape;4619;p27"/>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0" name="Google Shape;4620;p27"/>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1" name="Google Shape;4621;p27"/>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2" name="Google Shape;4622;p27"/>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3" name="Google Shape;4623;p27"/>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4" name="Google Shape;4624;p27"/>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5" name="Google Shape;4625;p27"/>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6" name="Google Shape;4626;p27"/>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7" name="Google Shape;4627;p27"/>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8" name="Google Shape;4628;p27"/>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9" name="Google Shape;4629;p27"/>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0" name="Google Shape;4630;p27"/>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1" name="Google Shape;4631;p27"/>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2" name="Google Shape;4632;p27"/>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3" name="Google Shape;4633;p27"/>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4" name="Google Shape;4634;p27"/>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5" name="Google Shape;4635;p27"/>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6" name="Google Shape;4636;p27"/>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7" name="Google Shape;4637;p27"/>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8" name="Google Shape;4638;p27"/>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9" name="Google Shape;4639;p27"/>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0" name="Google Shape;4640;p27"/>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1" name="Google Shape;4641;p27"/>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2" name="Google Shape;4642;p27"/>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3" name="Google Shape;4643;p27"/>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4" name="Google Shape;4644;p27"/>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5" name="Google Shape;4645;p27"/>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6" name="Google Shape;4646;p27"/>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7" name="Google Shape;4647;p27"/>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8" name="Google Shape;4648;p27"/>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9" name="Google Shape;4649;p27"/>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0" name="Google Shape;4650;p27"/>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1" name="Google Shape;4651;p27"/>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2" name="Google Shape;4652;p27"/>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3" name="Google Shape;4653;p27"/>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4" name="Google Shape;4654;p27"/>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5" name="Google Shape;4655;p27"/>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6" name="Google Shape;4656;p27"/>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7" name="Google Shape;4657;p27"/>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8" name="Google Shape;4658;p27"/>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9" name="Google Shape;4659;p27"/>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0" name="Google Shape;4660;p27"/>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1" name="Google Shape;4661;p27"/>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2" name="Google Shape;4662;p27"/>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3" name="Google Shape;4663;p27"/>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4" name="Google Shape;4664;p27"/>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5" name="Google Shape;4665;p27"/>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6" name="Google Shape;4666;p27"/>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67" name="Google Shape;4667;p27"/>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68" name="Google Shape;4668;p27"/>
          <p:cNvGrpSpPr/>
          <p:nvPr/>
        </p:nvGrpSpPr>
        <p:grpSpPr>
          <a:xfrm>
            <a:off x="553048" y="535000"/>
            <a:ext cx="8105852" cy="4302000"/>
            <a:chOff x="553048" y="535000"/>
            <a:chExt cx="8105852" cy="4302000"/>
          </a:xfrm>
        </p:grpSpPr>
        <p:sp>
          <p:nvSpPr>
            <p:cNvPr id="4669" name="Google Shape;4669;p27"/>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0" name="Google Shape;4670;p27"/>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1" name="Google Shape;4671;p27"/>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2" name="Google Shape;4672;p27"/>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3" name="Google Shape;4673;p27"/>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4" name="Google Shape;4674;p27"/>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5" name="Google Shape;4675;p27"/>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6" name="Google Shape;4676;p27"/>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7" name="Google Shape;4677;p27"/>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8" name="Google Shape;4678;p27"/>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9" name="Google Shape;4679;p27"/>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0" name="Google Shape;4680;p27"/>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1" name="Google Shape;4681;p27"/>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2" name="Google Shape;4682;p27"/>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3" name="Google Shape;4683;p27"/>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4" name="Google Shape;4684;p27"/>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5" name="Google Shape;4685;p27"/>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6" name="Google Shape;4686;p27"/>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87" name="Google Shape;4687;p27"/>
          <p:cNvSpPr txBox="1"/>
          <p:nvPr>
            <p:ph hasCustomPrompt="1" type="title"/>
          </p:nvPr>
        </p:nvSpPr>
        <p:spPr>
          <a:xfrm>
            <a:off x="1284000" y="1558475"/>
            <a:ext cx="6576000" cy="1511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4688" name="Google Shape;4688;p27"/>
          <p:cNvSpPr txBox="1"/>
          <p:nvPr>
            <p:ph idx="1" type="subTitle"/>
          </p:nvPr>
        </p:nvSpPr>
        <p:spPr>
          <a:xfrm>
            <a:off x="1284000" y="30696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89" name="Shape 468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_1_1">
    <p:spTree>
      <p:nvGrpSpPr>
        <p:cNvPr id="4690" name="Shape 4690"/>
        <p:cNvGrpSpPr/>
        <p:nvPr/>
      </p:nvGrpSpPr>
      <p:grpSpPr>
        <a:xfrm>
          <a:off x="0" y="0"/>
          <a:ext cx="0" cy="0"/>
          <a:chOff x="0" y="0"/>
          <a:chExt cx="0" cy="0"/>
        </a:xfrm>
      </p:grpSpPr>
      <p:grpSp>
        <p:nvGrpSpPr>
          <p:cNvPr id="4691" name="Google Shape;4691;p29"/>
          <p:cNvGrpSpPr/>
          <p:nvPr/>
        </p:nvGrpSpPr>
        <p:grpSpPr>
          <a:xfrm>
            <a:off x="0" y="0"/>
            <a:ext cx="9144125" cy="5143391"/>
            <a:chOff x="0" y="0"/>
            <a:chExt cx="9144125" cy="5143391"/>
          </a:xfrm>
        </p:grpSpPr>
        <p:sp>
          <p:nvSpPr>
            <p:cNvPr id="4692" name="Google Shape;4692;p29"/>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3" name="Google Shape;4693;p29"/>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4" name="Google Shape;4694;p29"/>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5" name="Google Shape;4695;p29"/>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6" name="Google Shape;4696;p29"/>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7" name="Google Shape;4697;p29"/>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8" name="Google Shape;4698;p29"/>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9" name="Google Shape;4699;p29"/>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0" name="Google Shape;4700;p29"/>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1" name="Google Shape;4701;p29"/>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2" name="Google Shape;4702;p29"/>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3" name="Google Shape;4703;p29"/>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4" name="Google Shape;4704;p29"/>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5" name="Google Shape;4705;p29"/>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6" name="Google Shape;4706;p29"/>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7" name="Google Shape;4707;p29"/>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8" name="Google Shape;4708;p29"/>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9" name="Google Shape;4709;p29"/>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0" name="Google Shape;4710;p29"/>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1" name="Google Shape;4711;p29"/>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2" name="Google Shape;4712;p29"/>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3" name="Google Shape;4713;p29"/>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4" name="Google Shape;4714;p29"/>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5" name="Google Shape;4715;p29"/>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6" name="Google Shape;4716;p29"/>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7" name="Google Shape;4717;p29"/>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8" name="Google Shape;4718;p29"/>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9" name="Google Shape;4719;p29"/>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0" name="Google Shape;4720;p29"/>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1" name="Google Shape;4721;p29"/>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2" name="Google Shape;4722;p29"/>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3" name="Google Shape;4723;p29"/>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4" name="Google Shape;4724;p29"/>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5" name="Google Shape;4725;p29"/>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6" name="Google Shape;4726;p29"/>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7" name="Google Shape;4727;p29"/>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8" name="Google Shape;4728;p29"/>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9" name="Google Shape;4729;p29"/>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0" name="Google Shape;4730;p29"/>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1" name="Google Shape;4731;p29"/>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2" name="Google Shape;4732;p29"/>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3" name="Google Shape;4733;p29"/>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4" name="Google Shape;4734;p29"/>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5" name="Google Shape;4735;p29"/>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6" name="Google Shape;4736;p29"/>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7" name="Google Shape;4737;p29"/>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8" name="Google Shape;4738;p29"/>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9" name="Google Shape;4739;p29"/>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0" name="Google Shape;4740;p29"/>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1" name="Google Shape;4741;p29"/>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2" name="Google Shape;4742;p29"/>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3" name="Google Shape;4743;p29"/>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4" name="Google Shape;4744;p29"/>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5" name="Google Shape;4745;p29"/>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6" name="Google Shape;4746;p29"/>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7" name="Google Shape;4747;p29"/>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8" name="Google Shape;4748;p29"/>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9" name="Google Shape;4749;p29"/>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0" name="Google Shape;4750;p29"/>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1" name="Google Shape;4751;p29"/>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2" name="Google Shape;4752;p29"/>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3" name="Google Shape;4753;p29"/>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4" name="Google Shape;4754;p29"/>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5" name="Google Shape;4755;p29"/>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6" name="Google Shape;4756;p29"/>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7" name="Google Shape;4757;p29"/>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8" name="Google Shape;4758;p29"/>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9" name="Google Shape;4759;p29"/>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0" name="Google Shape;4760;p29"/>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1" name="Google Shape;4761;p29"/>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2" name="Google Shape;4762;p29"/>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3" name="Google Shape;4763;p29"/>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4" name="Google Shape;4764;p29"/>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5" name="Google Shape;4765;p29"/>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6" name="Google Shape;4766;p29"/>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7" name="Google Shape;4767;p29"/>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8" name="Google Shape;4768;p29"/>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9" name="Google Shape;4769;p29"/>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0" name="Google Shape;4770;p29"/>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1" name="Google Shape;4771;p29"/>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2" name="Google Shape;4772;p29"/>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3" name="Google Shape;4773;p29"/>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4" name="Google Shape;4774;p29"/>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5" name="Google Shape;4775;p29"/>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6" name="Google Shape;4776;p29"/>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7" name="Google Shape;4777;p29"/>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8" name="Google Shape;4778;p29"/>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9" name="Google Shape;4779;p29"/>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0" name="Google Shape;4780;p29"/>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1" name="Google Shape;4781;p29"/>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2" name="Google Shape;4782;p29"/>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3" name="Google Shape;4783;p29"/>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4" name="Google Shape;4784;p29"/>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5" name="Google Shape;4785;p29"/>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6" name="Google Shape;4786;p29"/>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7" name="Google Shape;4787;p29"/>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8" name="Google Shape;4788;p29"/>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9" name="Google Shape;4789;p29"/>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0" name="Google Shape;4790;p29"/>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1" name="Google Shape;4791;p29"/>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2" name="Google Shape;4792;p29"/>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3" name="Google Shape;4793;p29"/>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4" name="Google Shape;4794;p29"/>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5" name="Google Shape;4795;p29"/>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6" name="Google Shape;4796;p29"/>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7" name="Google Shape;4797;p29"/>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8" name="Google Shape;4798;p29"/>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9" name="Google Shape;4799;p29"/>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0" name="Google Shape;4800;p29"/>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1" name="Google Shape;4801;p29"/>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2" name="Google Shape;4802;p29"/>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3" name="Google Shape;4803;p29"/>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4" name="Google Shape;4804;p29"/>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5" name="Google Shape;4805;p29"/>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6" name="Google Shape;4806;p29"/>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7" name="Google Shape;4807;p29"/>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8" name="Google Shape;4808;p29"/>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9" name="Google Shape;4809;p29"/>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0" name="Google Shape;4810;p29"/>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1" name="Google Shape;4811;p29"/>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2" name="Google Shape;4812;p29"/>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3" name="Google Shape;4813;p29"/>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4" name="Google Shape;4814;p29"/>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5" name="Google Shape;4815;p29"/>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6" name="Google Shape;4816;p29"/>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7" name="Google Shape;4817;p29"/>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8" name="Google Shape;4818;p29"/>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9" name="Google Shape;4819;p29"/>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0" name="Google Shape;4820;p29"/>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1" name="Google Shape;4821;p29"/>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2" name="Google Shape;4822;p29"/>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3" name="Google Shape;4823;p29"/>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4" name="Google Shape;4824;p29"/>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5" name="Google Shape;4825;p29"/>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6" name="Google Shape;4826;p29"/>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7" name="Google Shape;4827;p29"/>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8" name="Google Shape;4828;p29"/>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9" name="Google Shape;4829;p29"/>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0" name="Google Shape;4830;p29"/>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1" name="Google Shape;4831;p29"/>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2" name="Google Shape;4832;p29"/>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3" name="Google Shape;4833;p29"/>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4" name="Google Shape;4834;p29"/>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5" name="Google Shape;4835;p29"/>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6" name="Google Shape;4836;p29"/>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7" name="Google Shape;4837;p29"/>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8" name="Google Shape;4838;p29"/>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9" name="Google Shape;4839;p29"/>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0" name="Google Shape;4840;p29"/>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1" name="Google Shape;4841;p29"/>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2" name="Google Shape;4842;p29"/>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3" name="Google Shape;4843;p29"/>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4" name="Google Shape;4844;p29"/>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5" name="Google Shape;4845;p29"/>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6" name="Google Shape;4846;p29"/>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7" name="Google Shape;4847;p29"/>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8" name="Google Shape;4848;p29"/>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9" name="Google Shape;4849;p29"/>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0" name="Google Shape;4850;p29"/>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1" name="Google Shape;4851;p29"/>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2" name="Google Shape;4852;p29"/>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3" name="Google Shape;4853;p29"/>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4" name="Google Shape;4854;p29"/>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5" name="Google Shape;4855;p29"/>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6" name="Google Shape;4856;p29"/>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7" name="Google Shape;4857;p29"/>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8" name="Google Shape;4858;p29"/>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9" name="Google Shape;4859;p29"/>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0" name="Google Shape;4860;p29"/>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1" name="Google Shape;4861;p29"/>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2" name="Google Shape;4862;p29"/>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3" name="Google Shape;4863;p29"/>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4" name="Google Shape;4864;p29"/>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5" name="Google Shape;4865;p29"/>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6" name="Google Shape;4866;p29"/>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7" name="Google Shape;4867;p29"/>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8" name="Google Shape;4868;p29"/>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9" name="Google Shape;4869;p29"/>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0" name="Google Shape;4870;p29"/>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1" name="Google Shape;4871;p29"/>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2" name="Google Shape;4872;p29"/>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3" name="Google Shape;4873;p29"/>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4" name="Google Shape;4874;p29"/>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5" name="Google Shape;4875;p29"/>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6" name="Google Shape;4876;p29"/>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7" name="Google Shape;4877;p29"/>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8" name="Google Shape;4878;p29"/>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9" name="Google Shape;4879;p29"/>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0" name="Google Shape;4880;p29"/>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1" name="Google Shape;4881;p29"/>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2" name="Google Shape;4882;p29"/>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3" name="Google Shape;4883;p29"/>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4" name="Google Shape;4884;p29"/>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5" name="Google Shape;4885;p29"/>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6" name="Google Shape;4886;p29"/>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7" name="Google Shape;4887;p29"/>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8" name="Google Shape;4888;p29"/>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9" name="Google Shape;4889;p29"/>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0" name="Google Shape;4890;p29"/>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1" name="Google Shape;4891;p29"/>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2" name="Google Shape;4892;p29"/>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3" name="Google Shape;4893;p29"/>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4" name="Google Shape;4894;p29"/>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5" name="Google Shape;4895;p29"/>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6" name="Google Shape;4896;p29"/>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7" name="Google Shape;4897;p29"/>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8" name="Google Shape;4898;p29"/>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9" name="Google Shape;4899;p29"/>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0" name="Google Shape;4900;p29"/>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1" name="Google Shape;4901;p29"/>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2" name="Google Shape;4902;p29"/>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3" name="Google Shape;4903;p29"/>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4" name="Google Shape;4904;p29"/>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5" name="Google Shape;4905;p29"/>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6" name="Google Shape;4906;p29"/>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7" name="Google Shape;4907;p29"/>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8" name="Google Shape;4908;p29"/>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9" name="Google Shape;4909;p29"/>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0" name="Google Shape;4910;p29"/>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1" name="Google Shape;4911;p29"/>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2" name="Google Shape;4912;p29"/>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3" name="Google Shape;4913;p29"/>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4" name="Google Shape;4914;p29"/>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5" name="Google Shape;4915;p29"/>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6" name="Google Shape;4916;p29"/>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7" name="Google Shape;4917;p29"/>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8" name="Google Shape;4918;p29"/>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9" name="Google Shape;4919;p29"/>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0" name="Google Shape;4920;p29"/>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1" name="Google Shape;4921;p29"/>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2" name="Google Shape;4922;p29"/>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3" name="Google Shape;4923;p29"/>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4" name="Google Shape;4924;p29"/>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5" name="Google Shape;4925;p29"/>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6" name="Google Shape;4926;p29"/>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7" name="Google Shape;4927;p29"/>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8" name="Google Shape;4928;p29"/>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9" name="Google Shape;4929;p29"/>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0" name="Google Shape;4930;p29"/>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1" name="Google Shape;4931;p29"/>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2" name="Google Shape;4932;p29"/>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3" name="Google Shape;4933;p29"/>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4" name="Google Shape;4934;p29"/>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5" name="Google Shape;4935;p29"/>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6" name="Google Shape;4936;p29"/>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7" name="Google Shape;4937;p29"/>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8" name="Google Shape;4938;p29"/>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9" name="Google Shape;4939;p29"/>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0" name="Google Shape;4940;p29"/>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1" name="Google Shape;4941;p29"/>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2" name="Google Shape;4942;p29"/>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3" name="Google Shape;4943;p29"/>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4" name="Google Shape;4944;p29"/>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5" name="Google Shape;4945;p29"/>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6" name="Google Shape;4946;p29"/>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7" name="Google Shape;4947;p29"/>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8" name="Google Shape;4948;p29"/>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9" name="Google Shape;4949;p29"/>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0" name="Google Shape;4950;p29"/>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1" name="Google Shape;4951;p29"/>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2" name="Google Shape;4952;p29"/>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3" name="Google Shape;4953;p29"/>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4" name="Google Shape;4954;p29"/>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5" name="Google Shape;4955;p29"/>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6" name="Google Shape;4956;p29"/>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7" name="Google Shape;4957;p29"/>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8" name="Google Shape;4958;p29"/>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9" name="Google Shape;4959;p29"/>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0" name="Google Shape;4960;p29"/>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1" name="Google Shape;4961;p29"/>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2" name="Google Shape;4962;p29"/>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3" name="Google Shape;4963;p29"/>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4" name="Google Shape;4964;p29"/>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5" name="Google Shape;4965;p29"/>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6" name="Google Shape;4966;p29"/>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7" name="Google Shape;4967;p29"/>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8" name="Google Shape;4968;p29"/>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9" name="Google Shape;4969;p29"/>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0" name="Google Shape;4970;p29"/>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1" name="Google Shape;4971;p29"/>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2" name="Google Shape;4972;p29"/>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3" name="Google Shape;4973;p29"/>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4" name="Google Shape;4974;p29"/>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5" name="Google Shape;4975;p29"/>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6" name="Google Shape;4976;p29"/>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7" name="Google Shape;4977;p29"/>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8" name="Google Shape;4978;p29"/>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9" name="Google Shape;4979;p29"/>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0" name="Google Shape;4980;p29"/>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1" name="Google Shape;4981;p29"/>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2" name="Google Shape;4982;p29"/>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3" name="Google Shape;4983;p29"/>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4" name="Google Shape;4984;p29"/>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5" name="Google Shape;4985;p29"/>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6" name="Google Shape;4986;p29"/>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7" name="Google Shape;4987;p29"/>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8" name="Google Shape;4988;p29"/>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9" name="Google Shape;4989;p29"/>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0" name="Google Shape;4990;p29"/>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1" name="Google Shape;4991;p29"/>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2" name="Google Shape;4992;p29"/>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3" name="Google Shape;4993;p29"/>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4" name="Google Shape;4994;p29"/>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5" name="Google Shape;4995;p29"/>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6" name="Google Shape;4996;p29"/>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7" name="Google Shape;4997;p29"/>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8" name="Google Shape;4998;p29"/>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9" name="Google Shape;4999;p29"/>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0" name="Google Shape;5000;p29"/>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1" name="Google Shape;5001;p29"/>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2" name="Google Shape;5002;p29"/>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3" name="Google Shape;5003;p29"/>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4" name="Google Shape;5004;p29"/>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5" name="Google Shape;5005;p29"/>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6" name="Google Shape;5006;p29"/>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7" name="Google Shape;5007;p29"/>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8" name="Google Shape;5008;p29"/>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9" name="Google Shape;5009;p29"/>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0" name="Google Shape;5010;p29"/>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1" name="Google Shape;5011;p29"/>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2" name="Google Shape;5012;p29"/>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3" name="Google Shape;5013;p29"/>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4" name="Google Shape;5014;p29"/>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5" name="Google Shape;5015;p29"/>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6" name="Google Shape;5016;p29"/>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7" name="Google Shape;5017;p29"/>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8" name="Google Shape;5018;p29"/>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9" name="Google Shape;5019;p29"/>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0" name="Google Shape;5020;p29"/>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1" name="Google Shape;5021;p29"/>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2" name="Google Shape;5022;p29"/>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3" name="Google Shape;5023;p29"/>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4" name="Google Shape;5024;p29"/>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5" name="Google Shape;5025;p29"/>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6" name="Google Shape;5026;p29"/>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7" name="Google Shape;5027;p29"/>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8" name="Google Shape;5028;p29"/>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9" name="Google Shape;5029;p29"/>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0" name="Google Shape;5030;p29"/>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1" name="Google Shape;5031;p29"/>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2" name="Google Shape;5032;p29"/>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3" name="Google Shape;5033;p29"/>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4" name="Google Shape;5034;p29"/>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5" name="Google Shape;5035;p29"/>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6" name="Google Shape;5036;p29"/>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7" name="Google Shape;5037;p29"/>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8" name="Google Shape;5038;p29"/>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9" name="Google Shape;5039;p29"/>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0" name="Google Shape;5040;p29"/>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1" name="Google Shape;5041;p29"/>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2" name="Google Shape;5042;p29"/>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3" name="Google Shape;5043;p29"/>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4" name="Google Shape;5044;p29"/>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5" name="Google Shape;5045;p29"/>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6" name="Google Shape;5046;p29"/>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7" name="Google Shape;5047;p29"/>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8" name="Google Shape;5048;p29"/>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9" name="Google Shape;5049;p29"/>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0" name="Google Shape;5050;p29"/>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1" name="Google Shape;5051;p29"/>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52" name="Google Shape;5052;p29"/>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53" name="Google Shape;5053;p29"/>
          <p:cNvGrpSpPr/>
          <p:nvPr/>
        </p:nvGrpSpPr>
        <p:grpSpPr>
          <a:xfrm>
            <a:off x="553048" y="535000"/>
            <a:ext cx="8105852" cy="4302000"/>
            <a:chOff x="553048" y="535000"/>
            <a:chExt cx="8105852" cy="4302000"/>
          </a:xfrm>
        </p:grpSpPr>
        <p:sp>
          <p:nvSpPr>
            <p:cNvPr id="5054" name="Google Shape;5054;p29"/>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5" name="Google Shape;5055;p29"/>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6" name="Google Shape;5056;p29"/>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7" name="Google Shape;5057;p29"/>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8" name="Google Shape;5058;p29"/>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9" name="Google Shape;5059;p29"/>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0" name="Google Shape;5060;p29"/>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1" name="Google Shape;5061;p29"/>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2" name="Google Shape;5062;p29"/>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3" name="Google Shape;5063;p29"/>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4" name="Google Shape;5064;p29"/>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5" name="Google Shape;5065;p29"/>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6" name="Google Shape;5066;p29"/>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7" name="Google Shape;5067;p29"/>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8" name="Google Shape;5068;p29"/>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9" name="Google Shape;5069;p29"/>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0" name="Google Shape;5070;p29"/>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1" name="Google Shape;5071;p29"/>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72" name="Google Shape;5072;p29"/>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3" name="Google Shape;5073;p29"/>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4" name="Google Shape;5074;p29"/>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5" name="Google Shape;5075;p29"/>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6" name="Google Shape;5076;p29"/>
          <p:cNvSpPr txBox="1"/>
          <p:nvPr>
            <p:ph type="title"/>
          </p:nvPr>
        </p:nvSpPr>
        <p:spPr>
          <a:xfrm>
            <a:off x="1474650" y="2280900"/>
            <a:ext cx="6194700" cy="1353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077" name="Google Shape;5077;p29"/>
          <p:cNvSpPr txBox="1"/>
          <p:nvPr>
            <p:ph idx="2" type="title"/>
          </p:nvPr>
        </p:nvSpPr>
        <p:spPr>
          <a:xfrm>
            <a:off x="3995250" y="1283250"/>
            <a:ext cx="11535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5078" name="Google Shape;5078;p29"/>
          <p:cNvSpPr txBox="1"/>
          <p:nvPr>
            <p:ph idx="1" type="subTitle"/>
          </p:nvPr>
        </p:nvSpPr>
        <p:spPr>
          <a:xfrm>
            <a:off x="1474650" y="3558000"/>
            <a:ext cx="6194700" cy="390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highlight>
                  <a:schemeClr val="accent1"/>
                </a:highlight>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79" name="Google Shape;5079;p29"/>
          <p:cNvSpPr/>
          <p:nvPr/>
        </p:nvSpPr>
        <p:spPr>
          <a:xfrm>
            <a:off x="3005100" y="1756950"/>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0" name="Google Shape;5080;p29"/>
          <p:cNvSpPr/>
          <p:nvPr/>
        </p:nvSpPr>
        <p:spPr>
          <a:xfrm>
            <a:off x="7887788" y="1202063"/>
            <a:ext cx="146125" cy="137000"/>
          </a:xfrm>
          <a:custGeom>
            <a:rect b="b" l="l" r="r" t="t"/>
            <a:pathLst>
              <a:path extrusionOk="0" h="5480" w="5845">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1" name="Google Shape;5081;p29"/>
          <p:cNvSpPr/>
          <p:nvPr/>
        </p:nvSpPr>
        <p:spPr>
          <a:xfrm>
            <a:off x="1670575" y="1058113"/>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2" name="Google Shape;5082;p29"/>
          <p:cNvSpPr/>
          <p:nvPr/>
        </p:nvSpPr>
        <p:spPr>
          <a:xfrm>
            <a:off x="7972938" y="4210363"/>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3" name="Google Shape;5083;p29"/>
          <p:cNvSpPr/>
          <p:nvPr/>
        </p:nvSpPr>
        <p:spPr>
          <a:xfrm>
            <a:off x="7126775" y="992500"/>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5084" name="Shape 5084"/>
        <p:cNvGrpSpPr/>
        <p:nvPr/>
      </p:nvGrpSpPr>
      <p:grpSpPr>
        <a:xfrm>
          <a:off x="0" y="0"/>
          <a:ext cx="0" cy="0"/>
          <a:chOff x="0" y="0"/>
          <a:chExt cx="0" cy="0"/>
        </a:xfrm>
      </p:grpSpPr>
      <p:grpSp>
        <p:nvGrpSpPr>
          <p:cNvPr id="5085" name="Google Shape;5085;p30"/>
          <p:cNvGrpSpPr/>
          <p:nvPr/>
        </p:nvGrpSpPr>
        <p:grpSpPr>
          <a:xfrm>
            <a:off x="0" y="0"/>
            <a:ext cx="9144125" cy="5143391"/>
            <a:chOff x="0" y="0"/>
            <a:chExt cx="9144125" cy="5143391"/>
          </a:xfrm>
        </p:grpSpPr>
        <p:sp>
          <p:nvSpPr>
            <p:cNvPr id="5086" name="Google Shape;5086;p30"/>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7" name="Google Shape;5087;p30"/>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8" name="Google Shape;5088;p30"/>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9" name="Google Shape;5089;p30"/>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0" name="Google Shape;5090;p30"/>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1" name="Google Shape;5091;p30"/>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2" name="Google Shape;5092;p30"/>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3" name="Google Shape;5093;p30"/>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4" name="Google Shape;5094;p30"/>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5" name="Google Shape;5095;p30"/>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6" name="Google Shape;5096;p30"/>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7" name="Google Shape;5097;p30"/>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8" name="Google Shape;5098;p30"/>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9" name="Google Shape;5099;p30"/>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0" name="Google Shape;5100;p30"/>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1" name="Google Shape;5101;p30"/>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2" name="Google Shape;5102;p30"/>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3" name="Google Shape;5103;p30"/>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4" name="Google Shape;5104;p30"/>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5" name="Google Shape;5105;p30"/>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6" name="Google Shape;5106;p30"/>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7" name="Google Shape;5107;p30"/>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8" name="Google Shape;5108;p30"/>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9" name="Google Shape;5109;p30"/>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0" name="Google Shape;5110;p30"/>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1" name="Google Shape;5111;p30"/>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2" name="Google Shape;5112;p30"/>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3" name="Google Shape;5113;p30"/>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4" name="Google Shape;5114;p30"/>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5" name="Google Shape;5115;p30"/>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6" name="Google Shape;5116;p30"/>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7" name="Google Shape;5117;p30"/>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8" name="Google Shape;5118;p30"/>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9" name="Google Shape;5119;p30"/>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0" name="Google Shape;5120;p30"/>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1" name="Google Shape;5121;p30"/>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2" name="Google Shape;5122;p30"/>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3" name="Google Shape;5123;p30"/>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4" name="Google Shape;5124;p30"/>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5" name="Google Shape;5125;p30"/>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6" name="Google Shape;5126;p30"/>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7" name="Google Shape;5127;p30"/>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8" name="Google Shape;5128;p30"/>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9" name="Google Shape;5129;p30"/>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0" name="Google Shape;5130;p30"/>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1" name="Google Shape;5131;p30"/>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2" name="Google Shape;5132;p30"/>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3" name="Google Shape;5133;p30"/>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4" name="Google Shape;5134;p30"/>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5" name="Google Shape;5135;p30"/>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6" name="Google Shape;5136;p30"/>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7" name="Google Shape;5137;p30"/>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8" name="Google Shape;5138;p30"/>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9" name="Google Shape;5139;p30"/>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0" name="Google Shape;5140;p30"/>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1" name="Google Shape;5141;p30"/>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2" name="Google Shape;5142;p30"/>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3" name="Google Shape;5143;p30"/>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4" name="Google Shape;5144;p30"/>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5" name="Google Shape;5145;p30"/>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6" name="Google Shape;5146;p30"/>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7" name="Google Shape;5147;p30"/>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8" name="Google Shape;5148;p30"/>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9" name="Google Shape;5149;p30"/>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0" name="Google Shape;5150;p30"/>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1" name="Google Shape;5151;p30"/>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2" name="Google Shape;5152;p30"/>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3" name="Google Shape;5153;p30"/>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4" name="Google Shape;5154;p30"/>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5" name="Google Shape;5155;p30"/>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6" name="Google Shape;5156;p30"/>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7" name="Google Shape;5157;p30"/>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8" name="Google Shape;5158;p30"/>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9" name="Google Shape;5159;p30"/>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0" name="Google Shape;5160;p30"/>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1" name="Google Shape;5161;p30"/>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2" name="Google Shape;5162;p30"/>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3" name="Google Shape;5163;p30"/>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4" name="Google Shape;5164;p30"/>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5" name="Google Shape;5165;p30"/>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6" name="Google Shape;5166;p30"/>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7" name="Google Shape;5167;p30"/>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8" name="Google Shape;5168;p30"/>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9" name="Google Shape;5169;p30"/>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0" name="Google Shape;5170;p30"/>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1" name="Google Shape;5171;p30"/>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2" name="Google Shape;5172;p30"/>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3" name="Google Shape;5173;p30"/>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4" name="Google Shape;5174;p30"/>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5" name="Google Shape;5175;p30"/>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6" name="Google Shape;5176;p30"/>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7" name="Google Shape;5177;p30"/>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8" name="Google Shape;5178;p30"/>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9" name="Google Shape;5179;p30"/>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0" name="Google Shape;5180;p30"/>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1" name="Google Shape;5181;p30"/>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2" name="Google Shape;5182;p30"/>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3" name="Google Shape;5183;p30"/>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4" name="Google Shape;5184;p30"/>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5" name="Google Shape;5185;p30"/>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6" name="Google Shape;5186;p30"/>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7" name="Google Shape;5187;p30"/>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8" name="Google Shape;5188;p30"/>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9" name="Google Shape;5189;p30"/>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0" name="Google Shape;5190;p30"/>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1" name="Google Shape;5191;p30"/>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2" name="Google Shape;5192;p30"/>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3" name="Google Shape;5193;p30"/>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4" name="Google Shape;5194;p30"/>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5" name="Google Shape;5195;p30"/>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6" name="Google Shape;5196;p30"/>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7" name="Google Shape;5197;p30"/>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8" name="Google Shape;5198;p30"/>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9" name="Google Shape;5199;p30"/>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0" name="Google Shape;5200;p30"/>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1" name="Google Shape;5201;p30"/>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2" name="Google Shape;5202;p30"/>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3" name="Google Shape;5203;p30"/>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4" name="Google Shape;5204;p30"/>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5" name="Google Shape;5205;p30"/>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6" name="Google Shape;5206;p30"/>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7" name="Google Shape;5207;p30"/>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8" name="Google Shape;5208;p30"/>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9" name="Google Shape;5209;p30"/>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0" name="Google Shape;5210;p30"/>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1" name="Google Shape;5211;p30"/>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2" name="Google Shape;5212;p30"/>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3" name="Google Shape;5213;p30"/>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4" name="Google Shape;5214;p30"/>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5" name="Google Shape;5215;p30"/>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6" name="Google Shape;5216;p30"/>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7" name="Google Shape;5217;p30"/>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8" name="Google Shape;5218;p30"/>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9" name="Google Shape;5219;p30"/>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0" name="Google Shape;5220;p30"/>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1" name="Google Shape;5221;p30"/>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2" name="Google Shape;5222;p30"/>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3" name="Google Shape;5223;p30"/>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4" name="Google Shape;5224;p30"/>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5" name="Google Shape;5225;p30"/>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6" name="Google Shape;5226;p30"/>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7" name="Google Shape;5227;p30"/>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8" name="Google Shape;5228;p30"/>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9" name="Google Shape;5229;p30"/>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0" name="Google Shape;5230;p30"/>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1" name="Google Shape;5231;p30"/>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2" name="Google Shape;5232;p30"/>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3" name="Google Shape;5233;p30"/>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4" name="Google Shape;5234;p30"/>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5" name="Google Shape;5235;p30"/>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6" name="Google Shape;5236;p30"/>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7" name="Google Shape;5237;p30"/>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8" name="Google Shape;5238;p30"/>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9" name="Google Shape;5239;p30"/>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0" name="Google Shape;5240;p30"/>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1" name="Google Shape;5241;p30"/>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2" name="Google Shape;5242;p30"/>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3" name="Google Shape;5243;p30"/>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4" name="Google Shape;5244;p30"/>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5" name="Google Shape;5245;p30"/>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6" name="Google Shape;5246;p30"/>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7" name="Google Shape;5247;p30"/>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8" name="Google Shape;5248;p30"/>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9" name="Google Shape;5249;p30"/>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0" name="Google Shape;5250;p30"/>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1" name="Google Shape;5251;p30"/>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2" name="Google Shape;5252;p30"/>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3" name="Google Shape;5253;p30"/>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4" name="Google Shape;5254;p30"/>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5" name="Google Shape;5255;p30"/>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6" name="Google Shape;5256;p30"/>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7" name="Google Shape;5257;p30"/>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8" name="Google Shape;5258;p30"/>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9" name="Google Shape;5259;p30"/>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0" name="Google Shape;5260;p30"/>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1" name="Google Shape;5261;p30"/>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2" name="Google Shape;5262;p30"/>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3" name="Google Shape;5263;p30"/>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4" name="Google Shape;5264;p30"/>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5" name="Google Shape;5265;p30"/>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6" name="Google Shape;5266;p30"/>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7" name="Google Shape;5267;p30"/>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8" name="Google Shape;5268;p30"/>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9" name="Google Shape;5269;p30"/>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0" name="Google Shape;5270;p30"/>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1" name="Google Shape;5271;p30"/>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2" name="Google Shape;5272;p30"/>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3" name="Google Shape;5273;p30"/>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4" name="Google Shape;5274;p30"/>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5" name="Google Shape;5275;p30"/>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6" name="Google Shape;5276;p30"/>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7" name="Google Shape;5277;p30"/>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8" name="Google Shape;5278;p30"/>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9" name="Google Shape;5279;p30"/>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0" name="Google Shape;5280;p30"/>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1" name="Google Shape;5281;p30"/>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2" name="Google Shape;5282;p30"/>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3" name="Google Shape;5283;p30"/>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4" name="Google Shape;5284;p30"/>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5" name="Google Shape;5285;p30"/>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6" name="Google Shape;5286;p30"/>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7" name="Google Shape;5287;p30"/>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8" name="Google Shape;5288;p30"/>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9" name="Google Shape;5289;p30"/>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0" name="Google Shape;5290;p30"/>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1" name="Google Shape;5291;p30"/>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2" name="Google Shape;5292;p30"/>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3" name="Google Shape;5293;p30"/>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4" name="Google Shape;5294;p30"/>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5" name="Google Shape;5295;p30"/>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6" name="Google Shape;5296;p30"/>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7" name="Google Shape;5297;p30"/>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8" name="Google Shape;5298;p30"/>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9" name="Google Shape;5299;p30"/>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0" name="Google Shape;5300;p30"/>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1" name="Google Shape;5301;p30"/>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2" name="Google Shape;5302;p30"/>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3" name="Google Shape;5303;p30"/>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4" name="Google Shape;5304;p30"/>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5" name="Google Shape;5305;p30"/>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6" name="Google Shape;5306;p30"/>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7" name="Google Shape;5307;p30"/>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8" name="Google Shape;5308;p30"/>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9" name="Google Shape;5309;p30"/>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0" name="Google Shape;5310;p30"/>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1" name="Google Shape;5311;p30"/>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2" name="Google Shape;5312;p30"/>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3" name="Google Shape;5313;p30"/>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4" name="Google Shape;5314;p30"/>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5" name="Google Shape;5315;p30"/>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6" name="Google Shape;5316;p30"/>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7" name="Google Shape;5317;p30"/>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8" name="Google Shape;5318;p30"/>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9" name="Google Shape;5319;p30"/>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0" name="Google Shape;5320;p30"/>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1" name="Google Shape;5321;p30"/>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2" name="Google Shape;5322;p30"/>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3" name="Google Shape;5323;p30"/>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4" name="Google Shape;5324;p30"/>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5" name="Google Shape;5325;p30"/>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6" name="Google Shape;5326;p30"/>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7" name="Google Shape;5327;p30"/>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8" name="Google Shape;5328;p30"/>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9" name="Google Shape;5329;p30"/>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0" name="Google Shape;5330;p30"/>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1" name="Google Shape;5331;p30"/>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2" name="Google Shape;5332;p30"/>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3" name="Google Shape;5333;p30"/>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4" name="Google Shape;5334;p30"/>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5" name="Google Shape;5335;p30"/>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6" name="Google Shape;5336;p30"/>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7" name="Google Shape;5337;p30"/>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8" name="Google Shape;5338;p30"/>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9" name="Google Shape;5339;p30"/>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0" name="Google Shape;5340;p30"/>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1" name="Google Shape;5341;p30"/>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2" name="Google Shape;5342;p30"/>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3" name="Google Shape;5343;p30"/>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4" name="Google Shape;5344;p30"/>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5" name="Google Shape;5345;p30"/>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6" name="Google Shape;5346;p30"/>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7" name="Google Shape;5347;p30"/>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8" name="Google Shape;5348;p30"/>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9" name="Google Shape;5349;p30"/>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0" name="Google Shape;5350;p30"/>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1" name="Google Shape;5351;p30"/>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2" name="Google Shape;5352;p30"/>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3" name="Google Shape;5353;p30"/>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4" name="Google Shape;5354;p30"/>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5" name="Google Shape;5355;p30"/>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6" name="Google Shape;5356;p30"/>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7" name="Google Shape;5357;p30"/>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8" name="Google Shape;5358;p30"/>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9" name="Google Shape;5359;p30"/>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0" name="Google Shape;5360;p30"/>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1" name="Google Shape;5361;p30"/>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2" name="Google Shape;5362;p30"/>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3" name="Google Shape;5363;p30"/>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4" name="Google Shape;5364;p30"/>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5" name="Google Shape;5365;p30"/>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6" name="Google Shape;5366;p30"/>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7" name="Google Shape;5367;p30"/>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8" name="Google Shape;5368;p30"/>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9" name="Google Shape;5369;p30"/>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0" name="Google Shape;5370;p30"/>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1" name="Google Shape;5371;p30"/>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2" name="Google Shape;5372;p30"/>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3" name="Google Shape;5373;p30"/>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4" name="Google Shape;5374;p30"/>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5" name="Google Shape;5375;p30"/>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6" name="Google Shape;5376;p30"/>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7" name="Google Shape;5377;p30"/>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8" name="Google Shape;5378;p30"/>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9" name="Google Shape;5379;p30"/>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0" name="Google Shape;5380;p30"/>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1" name="Google Shape;5381;p30"/>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2" name="Google Shape;5382;p30"/>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3" name="Google Shape;5383;p30"/>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4" name="Google Shape;5384;p30"/>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5" name="Google Shape;5385;p30"/>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6" name="Google Shape;5386;p30"/>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7" name="Google Shape;5387;p30"/>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8" name="Google Shape;5388;p30"/>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9" name="Google Shape;5389;p30"/>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0" name="Google Shape;5390;p30"/>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1" name="Google Shape;5391;p30"/>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2" name="Google Shape;5392;p30"/>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3" name="Google Shape;5393;p30"/>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4" name="Google Shape;5394;p30"/>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5" name="Google Shape;5395;p30"/>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6" name="Google Shape;5396;p30"/>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7" name="Google Shape;5397;p30"/>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8" name="Google Shape;5398;p30"/>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9" name="Google Shape;5399;p30"/>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0" name="Google Shape;5400;p30"/>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1" name="Google Shape;5401;p30"/>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2" name="Google Shape;5402;p30"/>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3" name="Google Shape;5403;p30"/>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4" name="Google Shape;5404;p30"/>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5" name="Google Shape;5405;p30"/>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6" name="Google Shape;5406;p30"/>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7" name="Google Shape;5407;p30"/>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8" name="Google Shape;5408;p30"/>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9" name="Google Shape;5409;p30"/>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0" name="Google Shape;5410;p30"/>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1" name="Google Shape;5411;p30"/>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2" name="Google Shape;5412;p30"/>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3" name="Google Shape;5413;p30"/>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4" name="Google Shape;5414;p30"/>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5" name="Google Shape;5415;p30"/>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6" name="Google Shape;5416;p30"/>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7" name="Google Shape;5417;p30"/>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8" name="Google Shape;5418;p30"/>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9" name="Google Shape;5419;p30"/>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0" name="Google Shape;5420;p30"/>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1" name="Google Shape;5421;p30"/>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2" name="Google Shape;5422;p30"/>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3" name="Google Shape;5423;p30"/>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4" name="Google Shape;5424;p30"/>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5" name="Google Shape;5425;p30"/>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6" name="Google Shape;5426;p30"/>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7" name="Google Shape;5427;p30"/>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8" name="Google Shape;5428;p30"/>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9" name="Google Shape;5429;p30"/>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0" name="Google Shape;5430;p30"/>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1" name="Google Shape;5431;p30"/>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2" name="Google Shape;5432;p30"/>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3" name="Google Shape;5433;p30"/>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4" name="Google Shape;5434;p30"/>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5" name="Google Shape;5435;p30"/>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6" name="Google Shape;5436;p30"/>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7" name="Google Shape;5437;p30"/>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8" name="Google Shape;5438;p30"/>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9" name="Google Shape;5439;p30"/>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0" name="Google Shape;5440;p30"/>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1" name="Google Shape;5441;p30"/>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2" name="Google Shape;5442;p30"/>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3" name="Google Shape;5443;p30"/>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4" name="Google Shape;5444;p30"/>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5" name="Google Shape;5445;p30"/>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46" name="Google Shape;5446;p30"/>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47" name="Google Shape;5447;p30"/>
          <p:cNvGrpSpPr/>
          <p:nvPr/>
        </p:nvGrpSpPr>
        <p:grpSpPr>
          <a:xfrm>
            <a:off x="553048" y="535000"/>
            <a:ext cx="8105852" cy="4302000"/>
            <a:chOff x="553048" y="535000"/>
            <a:chExt cx="8105852" cy="4302000"/>
          </a:xfrm>
        </p:grpSpPr>
        <p:sp>
          <p:nvSpPr>
            <p:cNvPr id="5448" name="Google Shape;5448;p30"/>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9" name="Google Shape;5449;p30"/>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0" name="Google Shape;5450;p30"/>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1" name="Google Shape;5451;p30"/>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2" name="Google Shape;5452;p30"/>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3" name="Google Shape;5453;p30"/>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4" name="Google Shape;5454;p30"/>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5" name="Google Shape;5455;p30"/>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6" name="Google Shape;5456;p30"/>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7" name="Google Shape;5457;p30"/>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8" name="Google Shape;5458;p30"/>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9" name="Google Shape;5459;p30"/>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0" name="Google Shape;5460;p30"/>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1" name="Google Shape;5461;p30"/>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2" name="Google Shape;5462;p30"/>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3" name="Google Shape;5463;p30"/>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4" name="Google Shape;5464;p30"/>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5" name="Google Shape;5465;p30"/>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66" name="Google Shape;5466;p30"/>
          <p:cNvSpPr/>
          <p:nvPr/>
        </p:nvSpPr>
        <p:spPr>
          <a:xfrm>
            <a:off x="1509950" y="3913325"/>
            <a:ext cx="388400" cy="411925"/>
          </a:xfrm>
          <a:custGeom>
            <a:rect b="b" l="l" r="r" t="t"/>
            <a:pathLst>
              <a:path extrusionOk="0" h="16477" w="15536">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7" name="Google Shape;5467;p30"/>
          <p:cNvSpPr/>
          <p:nvPr/>
        </p:nvSpPr>
        <p:spPr>
          <a:xfrm>
            <a:off x="1509950" y="3427363"/>
            <a:ext cx="146125" cy="137000"/>
          </a:xfrm>
          <a:custGeom>
            <a:rect b="b" l="l" r="r" t="t"/>
            <a:pathLst>
              <a:path extrusionOk="0" h="5480" w="5845">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8" name="Google Shape;5468;p30"/>
          <p:cNvSpPr/>
          <p:nvPr/>
        </p:nvSpPr>
        <p:spPr>
          <a:xfrm>
            <a:off x="2416525" y="4108438"/>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69" name="Google Shape;5469;p30"/>
          <p:cNvGrpSpPr/>
          <p:nvPr/>
        </p:nvGrpSpPr>
        <p:grpSpPr>
          <a:xfrm>
            <a:off x="6538223" y="163649"/>
            <a:ext cx="1356637" cy="1528670"/>
            <a:chOff x="6638425" y="262025"/>
            <a:chExt cx="1356637" cy="1528670"/>
          </a:xfrm>
        </p:grpSpPr>
        <p:sp>
          <p:nvSpPr>
            <p:cNvPr id="5470" name="Google Shape;5470;p30"/>
            <p:cNvSpPr/>
            <p:nvPr/>
          </p:nvSpPr>
          <p:spPr>
            <a:xfrm>
              <a:off x="6766473" y="490494"/>
              <a:ext cx="1228589" cy="1300201"/>
            </a:xfrm>
            <a:custGeom>
              <a:rect b="b" l="l" r="r" t="t"/>
              <a:pathLst>
                <a:path extrusionOk="0" h="36240" w="34244">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1" name="Google Shape;5471;p30"/>
            <p:cNvSpPr/>
            <p:nvPr/>
          </p:nvSpPr>
          <p:spPr>
            <a:xfrm>
              <a:off x="6638425" y="262025"/>
              <a:ext cx="134038" cy="172571"/>
            </a:xfrm>
            <a:custGeom>
              <a:rect b="b" l="l" r="r" t="t"/>
              <a:pathLst>
                <a:path extrusionOk="0" h="4810" w="3736">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2" name="Google Shape;5472;p30"/>
            <p:cNvSpPr/>
            <p:nvPr/>
          </p:nvSpPr>
          <p:spPr>
            <a:xfrm>
              <a:off x="6664042" y="326999"/>
              <a:ext cx="482409" cy="485494"/>
            </a:xfrm>
            <a:custGeom>
              <a:rect b="b" l="l" r="r" t="t"/>
              <a:pathLst>
                <a:path extrusionOk="0" h="13532" w="13446">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3" name="Google Shape;5473;p30"/>
            <p:cNvSpPr/>
            <p:nvPr/>
          </p:nvSpPr>
          <p:spPr>
            <a:xfrm>
              <a:off x="6765827" y="474528"/>
              <a:ext cx="399891" cy="351671"/>
            </a:xfrm>
            <a:custGeom>
              <a:rect b="b" l="l" r="r" t="t"/>
              <a:pathLst>
                <a:path extrusionOk="0" h="9802" w="11146">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74" name="Google Shape;5474;p30"/>
          <p:cNvSpPr/>
          <p:nvPr/>
        </p:nvSpPr>
        <p:spPr>
          <a:xfrm>
            <a:off x="5865550" y="1010525"/>
            <a:ext cx="388400" cy="411925"/>
          </a:xfrm>
          <a:custGeom>
            <a:rect b="b" l="l" r="r" t="t"/>
            <a:pathLst>
              <a:path extrusionOk="0" h="16477" w="15536">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5" name="Google Shape;5475;p30"/>
          <p:cNvSpPr/>
          <p:nvPr/>
        </p:nvSpPr>
        <p:spPr>
          <a:xfrm>
            <a:off x="7934475" y="805838"/>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6" name="Google Shape;5476;p30"/>
          <p:cNvSpPr/>
          <p:nvPr/>
        </p:nvSpPr>
        <p:spPr>
          <a:xfrm>
            <a:off x="6876475" y="1997425"/>
            <a:ext cx="146125" cy="136975"/>
          </a:xfrm>
          <a:custGeom>
            <a:rect b="b" l="l" r="r" t="t"/>
            <a:pathLst>
              <a:path extrusionOk="0" h="5479" w="5845">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5477" name="Shape 5477"/>
        <p:cNvGrpSpPr/>
        <p:nvPr/>
      </p:nvGrpSpPr>
      <p:grpSpPr>
        <a:xfrm>
          <a:off x="0" y="0"/>
          <a:ext cx="0" cy="0"/>
          <a:chOff x="0" y="0"/>
          <a:chExt cx="0" cy="0"/>
        </a:xfrm>
      </p:grpSpPr>
      <p:grpSp>
        <p:nvGrpSpPr>
          <p:cNvPr id="5478" name="Google Shape;5478;p31"/>
          <p:cNvGrpSpPr/>
          <p:nvPr/>
        </p:nvGrpSpPr>
        <p:grpSpPr>
          <a:xfrm>
            <a:off x="0" y="0"/>
            <a:ext cx="9144125" cy="5143391"/>
            <a:chOff x="0" y="0"/>
            <a:chExt cx="9144125" cy="5143391"/>
          </a:xfrm>
        </p:grpSpPr>
        <p:sp>
          <p:nvSpPr>
            <p:cNvPr id="5479" name="Google Shape;5479;p31"/>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0" name="Google Shape;5480;p31"/>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1" name="Google Shape;5481;p31"/>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2" name="Google Shape;5482;p31"/>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3" name="Google Shape;5483;p31"/>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4" name="Google Shape;5484;p31"/>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5" name="Google Shape;5485;p31"/>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6" name="Google Shape;5486;p31"/>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7" name="Google Shape;5487;p31"/>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8" name="Google Shape;5488;p31"/>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9" name="Google Shape;5489;p31"/>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0" name="Google Shape;5490;p31"/>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1" name="Google Shape;5491;p31"/>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2" name="Google Shape;5492;p31"/>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3" name="Google Shape;5493;p31"/>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4" name="Google Shape;5494;p31"/>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5" name="Google Shape;5495;p31"/>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6" name="Google Shape;5496;p31"/>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7" name="Google Shape;5497;p31"/>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8" name="Google Shape;5498;p31"/>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9" name="Google Shape;5499;p31"/>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0" name="Google Shape;5500;p31"/>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1" name="Google Shape;5501;p31"/>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2" name="Google Shape;5502;p31"/>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3" name="Google Shape;5503;p31"/>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4" name="Google Shape;5504;p31"/>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5" name="Google Shape;5505;p31"/>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6" name="Google Shape;5506;p31"/>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7" name="Google Shape;5507;p31"/>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8" name="Google Shape;5508;p31"/>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9" name="Google Shape;5509;p31"/>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0" name="Google Shape;5510;p31"/>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1" name="Google Shape;5511;p31"/>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2" name="Google Shape;5512;p31"/>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3" name="Google Shape;5513;p31"/>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4" name="Google Shape;5514;p31"/>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5" name="Google Shape;5515;p31"/>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6" name="Google Shape;5516;p31"/>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7" name="Google Shape;5517;p31"/>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8" name="Google Shape;5518;p31"/>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9" name="Google Shape;5519;p31"/>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0" name="Google Shape;5520;p31"/>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1" name="Google Shape;5521;p31"/>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2" name="Google Shape;5522;p31"/>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3" name="Google Shape;5523;p31"/>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4" name="Google Shape;5524;p31"/>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5" name="Google Shape;5525;p31"/>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6" name="Google Shape;5526;p31"/>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7" name="Google Shape;5527;p31"/>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8" name="Google Shape;5528;p31"/>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9" name="Google Shape;5529;p31"/>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0" name="Google Shape;5530;p31"/>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1" name="Google Shape;5531;p31"/>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2" name="Google Shape;5532;p31"/>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3" name="Google Shape;5533;p31"/>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4" name="Google Shape;5534;p31"/>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5" name="Google Shape;5535;p31"/>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6" name="Google Shape;5536;p31"/>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7" name="Google Shape;5537;p31"/>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8" name="Google Shape;5538;p31"/>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9" name="Google Shape;5539;p31"/>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0" name="Google Shape;5540;p31"/>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1" name="Google Shape;5541;p31"/>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2" name="Google Shape;5542;p31"/>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3" name="Google Shape;5543;p31"/>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4" name="Google Shape;5544;p31"/>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5" name="Google Shape;5545;p31"/>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6" name="Google Shape;5546;p31"/>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7" name="Google Shape;5547;p31"/>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8" name="Google Shape;5548;p31"/>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9" name="Google Shape;5549;p31"/>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0" name="Google Shape;5550;p31"/>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1" name="Google Shape;5551;p31"/>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2" name="Google Shape;5552;p31"/>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3" name="Google Shape;5553;p31"/>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4" name="Google Shape;5554;p31"/>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5" name="Google Shape;5555;p31"/>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6" name="Google Shape;5556;p31"/>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7" name="Google Shape;5557;p31"/>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8" name="Google Shape;5558;p31"/>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9" name="Google Shape;5559;p31"/>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0" name="Google Shape;5560;p31"/>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1" name="Google Shape;5561;p31"/>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2" name="Google Shape;5562;p31"/>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3" name="Google Shape;5563;p31"/>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4" name="Google Shape;5564;p31"/>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5" name="Google Shape;5565;p31"/>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6" name="Google Shape;5566;p31"/>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7" name="Google Shape;5567;p31"/>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8" name="Google Shape;5568;p31"/>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9" name="Google Shape;5569;p31"/>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0" name="Google Shape;5570;p31"/>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1" name="Google Shape;5571;p31"/>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2" name="Google Shape;5572;p31"/>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3" name="Google Shape;5573;p31"/>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4" name="Google Shape;5574;p31"/>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5" name="Google Shape;5575;p31"/>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6" name="Google Shape;5576;p31"/>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7" name="Google Shape;5577;p31"/>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8" name="Google Shape;5578;p31"/>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9" name="Google Shape;5579;p31"/>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0" name="Google Shape;5580;p31"/>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1" name="Google Shape;5581;p31"/>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2" name="Google Shape;5582;p31"/>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3" name="Google Shape;5583;p31"/>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4" name="Google Shape;5584;p31"/>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5" name="Google Shape;5585;p31"/>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6" name="Google Shape;5586;p31"/>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7" name="Google Shape;5587;p31"/>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8" name="Google Shape;5588;p31"/>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9" name="Google Shape;5589;p31"/>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0" name="Google Shape;5590;p31"/>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1" name="Google Shape;5591;p31"/>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2" name="Google Shape;5592;p31"/>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3" name="Google Shape;5593;p31"/>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4" name="Google Shape;5594;p31"/>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5" name="Google Shape;5595;p31"/>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6" name="Google Shape;5596;p31"/>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7" name="Google Shape;5597;p31"/>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8" name="Google Shape;5598;p31"/>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9" name="Google Shape;5599;p31"/>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0" name="Google Shape;5600;p31"/>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1" name="Google Shape;5601;p31"/>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2" name="Google Shape;5602;p31"/>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3" name="Google Shape;5603;p31"/>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4" name="Google Shape;5604;p31"/>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5" name="Google Shape;5605;p31"/>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6" name="Google Shape;5606;p31"/>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7" name="Google Shape;5607;p31"/>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8" name="Google Shape;5608;p31"/>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9" name="Google Shape;5609;p31"/>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0" name="Google Shape;5610;p31"/>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1" name="Google Shape;5611;p31"/>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2" name="Google Shape;5612;p31"/>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3" name="Google Shape;5613;p31"/>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4" name="Google Shape;5614;p31"/>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5" name="Google Shape;5615;p31"/>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6" name="Google Shape;5616;p31"/>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7" name="Google Shape;5617;p31"/>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8" name="Google Shape;5618;p31"/>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9" name="Google Shape;5619;p31"/>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0" name="Google Shape;5620;p31"/>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1" name="Google Shape;5621;p31"/>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2" name="Google Shape;5622;p31"/>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3" name="Google Shape;5623;p31"/>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4" name="Google Shape;5624;p31"/>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5" name="Google Shape;5625;p31"/>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6" name="Google Shape;5626;p31"/>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7" name="Google Shape;5627;p31"/>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8" name="Google Shape;5628;p31"/>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9" name="Google Shape;5629;p31"/>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0" name="Google Shape;5630;p31"/>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1" name="Google Shape;5631;p31"/>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2" name="Google Shape;5632;p31"/>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3" name="Google Shape;5633;p31"/>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4" name="Google Shape;5634;p31"/>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5" name="Google Shape;5635;p31"/>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6" name="Google Shape;5636;p31"/>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7" name="Google Shape;5637;p31"/>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8" name="Google Shape;5638;p31"/>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9" name="Google Shape;5639;p31"/>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0" name="Google Shape;5640;p31"/>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1" name="Google Shape;5641;p31"/>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2" name="Google Shape;5642;p31"/>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3" name="Google Shape;5643;p31"/>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4" name="Google Shape;5644;p31"/>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5" name="Google Shape;5645;p31"/>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6" name="Google Shape;5646;p31"/>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7" name="Google Shape;5647;p31"/>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8" name="Google Shape;5648;p31"/>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9" name="Google Shape;5649;p31"/>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0" name="Google Shape;5650;p31"/>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1" name="Google Shape;5651;p31"/>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2" name="Google Shape;5652;p31"/>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3" name="Google Shape;5653;p31"/>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4" name="Google Shape;5654;p31"/>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5" name="Google Shape;5655;p31"/>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6" name="Google Shape;5656;p31"/>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7" name="Google Shape;5657;p31"/>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8" name="Google Shape;5658;p31"/>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9" name="Google Shape;5659;p31"/>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0" name="Google Shape;5660;p31"/>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1" name="Google Shape;5661;p31"/>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2" name="Google Shape;5662;p31"/>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3" name="Google Shape;5663;p31"/>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4" name="Google Shape;5664;p31"/>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5" name="Google Shape;5665;p31"/>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6" name="Google Shape;5666;p31"/>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7" name="Google Shape;5667;p31"/>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8" name="Google Shape;5668;p31"/>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9" name="Google Shape;5669;p31"/>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0" name="Google Shape;5670;p31"/>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1" name="Google Shape;5671;p31"/>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2" name="Google Shape;5672;p31"/>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3" name="Google Shape;5673;p31"/>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4" name="Google Shape;5674;p31"/>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5" name="Google Shape;5675;p31"/>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6" name="Google Shape;5676;p31"/>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7" name="Google Shape;5677;p31"/>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8" name="Google Shape;5678;p31"/>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9" name="Google Shape;5679;p31"/>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0" name="Google Shape;5680;p31"/>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1" name="Google Shape;5681;p31"/>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2" name="Google Shape;5682;p31"/>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3" name="Google Shape;5683;p31"/>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4" name="Google Shape;5684;p31"/>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5" name="Google Shape;5685;p31"/>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6" name="Google Shape;5686;p31"/>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7" name="Google Shape;5687;p31"/>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8" name="Google Shape;5688;p31"/>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9" name="Google Shape;5689;p31"/>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0" name="Google Shape;5690;p31"/>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1" name="Google Shape;5691;p31"/>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2" name="Google Shape;5692;p31"/>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3" name="Google Shape;5693;p31"/>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4" name="Google Shape;5694;p31"/>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5" name="Google Shape;5695;p31"/>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6" name="Google Shape;5696;p31"/>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7" name="Google Shape;5697;p31"/>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8" name="Google Shape;5698;p31"/>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9" name="Google Shape;5699;p31"/>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0" name="Google Shape;5700;p31"/>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1" name="Google Shape;5701;p31"/>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2" name="Google Shape;5702;p31"/>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3" name="Google Shape;5703;p31"/>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4" name="Google Shape;5704;p31"/>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5" name="Google Shape;5705;p31"/>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6" name="Google Shape;5706;p31"/>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7" name="Google Shape;5707;p31"/>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8" name="Google Shape;5708;p31"/>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9" name="Google Shape;5709;p31"/>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0" name="Google Shape;5710;p31"/>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1" name="Google Shape;5711;p31"/>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2" name="Google Shape;5712;p31"/>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3" name="Google Shape;5713;p31"/>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4" name="Google Shape;5714;p31"/>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5" name="Google Shape;5715;p31"/>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6" name="Google Shape;5716;p31"/>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7" name="Google Shape;5717;p31"/>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8" name="Google Shape;5718;p31"/>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9" name="Google Shape;5719;p31"/>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0" name="Google Shape;5720;p31"/>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1" name="Google Shape;5721;p31"/>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2" name="Google Shape;5722;p31"/>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3" name="Google Shape;5723;p31"/>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4" name="Google Shape;5724;p31"/>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5" name="Google Shape;5725;p31"/>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6" name="Google Shape;5726;p31"/>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7" name="Google Shape;5727;p31"/>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8" name="Google Shape;5728;p31"/>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9" name="Google Shape;5729;p31"/>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0" name="Google Shape;5730;p31"/>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1" name="Google Shape;5731;p31"/>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2" name="Google Shape;5732;p31"/>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3" name="Google Shape;5733;p31"/>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4" name="Google Shape;5734;p31"/>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5" name="Google Shape;5735;p31"/>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6" name="Google Shape;5736;p31"/>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7" name="Google Shape;5737;p31"/>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8" name="Google Shape;5738;p31"/>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9" name="Google Shape;5739;p31"/>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0" name="Google Shape;5740;p31"/>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1" name="Google Shape;5741;p31"/>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2" name="Google Shape;5742;p31"/>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3" name="Google Shape;5743;p31"/>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4" name="Google Shape;5744;p31"/>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5" name="Google Shape;5745;p31"/>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6" name="Google Shape;5746;p31"/>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7" name="Google Shape;5747;p31"/>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8" name="Google Shape;5748;p31"/>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9" name="Google Shape;5749;p31"/>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0" name="Google Shape;5750;p31"/>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1" name="Google Shape;5751;p31"/>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2" name="Google Shape;5752;p31"/>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3" name="Google Shape;5753;p31"/>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4" name="Google Shape;5754;p31"/>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5" name="Google Shape;5755;p31"/>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6" name="Google Shape;5756;p31"/>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7" name="Google Shape;5757;p31"/>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8" name="Google Shape;5758;p31"/>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9" name="Google Shape;5759;p31"/>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0" name="Google Shape;5760;p31"/>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1" name="Google Shape;5761;p31"/>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2" name="Google Shape;5762;p31"/>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3" name="Google Shape;5763;p31"/>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4" name="Google Shape;5764;p31"/>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5" name="Google Shape;5765;p31"/>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6" name="Google Shape;5766;p31"/>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7" name="Google Shape;5767;p31"/>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8" name="Google Shape;5768;p31"/>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9" name="Google Shape;5769;p31"/>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0" name="Google Shape;5770;p31"/>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1" name="Google Shape;5771;p31"/>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2" name="Google Shape;5772;p31"/>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3" name="Google Shape;5773;p31"/>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4" name="Google Shape;5774;p31"/>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5" name="Google Shape;5775;p31"/>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6" name="Google Shape;5776;p31"/>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7" name="Google Shape;5777;p31"/>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8" name="Google Shape;5778;p31"/>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9" name="Google Shape;5779;p31"/>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0" name="Google Shape;5780;p31"/>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1" name="Google Shape;5781;p31"/>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2" name="Google Shape;5782;p31"/>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3" name="Google Shape;5783;p31"/>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4" name="Google Shape;5784;p31"/>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5" name="Google Shape;5785;p31"/>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6" name="Google Shape;5786;p31"/>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7" name="Google Shape;5787;p31"/>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8" name="Google Shape;5788;p31"/>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9" name="Google Shape;5789;p31"/>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0" name="Google Shape;5790;p31"/>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1" name="Google Shape;5791;p31"/>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2" name="Google Shape;5792;p31"/>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3" name="Google Shape;5793;p31"/>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4" name="Google Shape;5794;p31"/>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5" name="Google Shape;5795;p31"/>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6" name="Google Shape;5796;p31"/>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7" name="Google Shape;5797;p31"/>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8" name="Google Shape;5798;p31"/>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9" name="Google Shape;5799;p31"/>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0" name="Google Shape;5800;p31"/>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1" name="Google Shape;5801;p31"/>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2" name="Google Shape;5802;p31"/>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3" name="Google Shape;5803;p31"/>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4" name="Google Shape;5804;p31"/>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5" name="Google Shape;5805;p31"/>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6" name="Google Shape;5806;p31"/>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7" name="Google Shape;5807;p31"/>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8" name="Google Shape;5808;p31"/>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9" name="Google Shape;5809;p31"/>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0" name="Google Shape;5810;p31"/>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1" name="Google Shape;5811;p31"/>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2" name="Google Shape;5812;p31"/>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3" name="Google Shape;5813;p31"/>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4" name="Google Shape;5814;p31"/>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5" name="Google Shape;5815;p31"/>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6" name="Google Shape;5816;p31"/>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7" name="Google Shape;5817;p31"/>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8" name="Google Shape;5818;p31"/>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9" name="Google Shape;5819;p31"/>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0" name="Google Shape;5820;p31"/>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1" name="Google Shape;5821;p31"/>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2" name="Google Shape;5822;p31"/>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3" name="Google Shape;5823;p31"/>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4" name="Google Shape;5824;p31"/>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5" name="Google Shape;5825;p31"/>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6" name="Google Shape;5826;p31"/>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7" name="Google Shape;5827;p31"/>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8" name="Google Shape;5828;p31"/>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9" name="Google Shape;5829;p31"/>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0" name="Google Shape;5830;p31"/>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1" name="Google Shape;5831;p31"/>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2" name="Google Shape;5832;p31"/>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3" name="Google Shape;5833;p31"/>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4" name="Google Shape;5834;p31"/>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5" name="Google Shape;5835;p31"/>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6" name="Google Shape;5836;p31"/>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7" name="Google Shape;5837;p31"/>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8" name="Google Shape;5838;p31"/>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39" name="Google Shape;5839;p31"/>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40" name="Google Shape;5840;p31"/>
          <p:cNvGrpSpPr/>
          <p:nvPr/>
        </p:nvGrpSpPr>
        <p:grpSpPr>
          <a:xfrm>
            <a:off x="553048" y="535000"/>
            <a:ext cx="8105852" cy="4302000"/>
            <a:chOff x="553048" y="535000"/>
            <a:chExt cx="8105852" cy="4302000"/>
          </a:xfrm>
        </p:grpSpPr>
        <p:sp>
          <p:nvSpPr>
            <p:cNvPr id="5841" name="Google Shape;5841;p31"/>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2" name="Google Shape;5842;p31"/>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3" name="Google Shape;5843;p31"/>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4" name="Google Shape;5844;p31"/>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5" name="Google Shape;5845;p31"/>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6" name="Google Shape;5846;p31"/>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7" name="Google Shape;5847;p31"/>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8" name="Google Shape;5848;p31"/>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9" name="Google Shape;5849;p31"/>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0" name="Google Shape;5850;p31"/>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1" name="Google Shape;5851;p31"/>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2" name="Google Shape;5852;p31"/>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3" name="Google Shape;5853;p31"/>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4" name="Google Shape;5854;p31"/>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5" name="Google Shape;5855;p31"/>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6" name="Google Shape;5856;p31"/>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7" name="Google Shape;5857;p31"/>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8" name="Google Shape;5858;p31"/>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59" name="Google Shape;5859;p31"/>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0" name="Google Shape;5860;p31"/>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1" name="Google Shape;5861;p31"/>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2" name="Google Shape;5862;p31"/>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63" name="Google Shape;5863;p31"/>
          <p:cNvGrpSpPr/>
          <p:nvPr/>
        </p:nvGrpSpPr>
        <p:grpSpPr>
          <a:xfrm>
            <a:off x="2061088" y="4050081"/>
            <a:ext cx="1055760" cy="753780"/>
            <a:chOff x="3308425" y="649500"/>
            <a:chExt cx="947975" cy="676825"/>
          </a:xfrm>
        </p:grpSpPr>
        <p:sp>
          <p:nvSpPr>
            <p:cNvPr id="5864" name="Google Shape;5864;p31"/>
            <p:cNvSpPr/>
            <p:nvPr/>
          </p:nvSpPr>
          <p:spPr>
            <a:xfrm>
              <a:off x="3308425" y="649500"/>
              <a:ext cx="947975" cy="676275"/>
            </a:xfrm>
            <a:custGeom>
              <a:rect b="b" l="l" r="r" t="t"/>
              <a:pathLst>
                <a:path extrusionOk="0" h="27051" w="37919">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5" name="Google Shape;5865;p31"/>
            <p:cNvSpPr/>
            <p:nvPr/>
          </p:nvSpPr>
          <p:spPr>
            <a:xfrm>
              <a:off x="3492300" y="863350"/>
              <a:ext cx="474450" cy="278325"/>
            </a:xfrm>
            <a:custGeom>
              <a:rect b="b" l="l" r="r" t="t"/>
              <a:pathLst>
                <a:path extrusionOk="0" h="11133" w="18978">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6" name="Google Shape;5866;p31"/>
            <p:cNvSpPr/>
            <p:nvPr/>
          </p:nvSpPr>
          <p:spPr>
            <a:xfrm>
              <a:off x="3428775" y="1197550"/>
              <a:ext cx="352850" cy="128775"/>
            </a:xfrm>
            <a:custGeom>
              <a:rect b="b" l="l" r="r" t="t"/>
              <a:pathLst>
                <a:path extrusionOk="0" h="5151" w="14114">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67" name="Google Shape;5867;p31"/>
          <p:cNvSpPr/>
          <p:nvPr/>
        </p:nvSpPr>
        <p:spPr>
          <a:xfrm rot="-900008">
            <a:off x="7239138" y="467741"/>
            <a:ext cx="585793" cy="623413"/>
          </a:xfrm>
          <a:custGeom>
            <a:rect b="b" l="l" r="r" t="t"/>
            <a:pathLst>
              <a:path extrusionOk="0" h="29017" w="27269">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4" name="Shape 404"/>
        <p:cNvGrpSpPr/>
        <p:nvPr/>
      </p:nvGrpSpPr>
      <p:grpSpPr>
        <a:xfrm>
          <a:off x="0" y="0"/>
          <a:ext cx="0" cy="0"/>
          <a:chOff x="0" y="0"/>
          <a:chExt cx="0" cy="0"/>
        </a:xfrm>
      </p:grpSpPr>
      <p:grpSp>
        <p:nvGrpSpPr>
          <p:cNvPr id="405" name="Google Shape;405;p17"/>
          <p:cNvGrpSpPr/>
          <p:nvPr/>
        </p:nvGrpSpPr>
        <p:grpSpPr>
          <a:xfrm>
            <a:off x="0" y="0"/>
            <a:ext cx="9144125" cy="5143391"/>
            <a:chOff x="0" y="0"/>
            <a:chExt cx="9144125" cy="5143391"/>
          </a:xfrm>
        </p:grpSpPr>
        <p:sp>
          <p:nvSpPr>
            <p:cNvPr id="406" name="Google Shape;406;p17"/>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7"/>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7"/>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7"/>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7"/>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7"/>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7"/>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7"/>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7"/>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7"/>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7"/>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7"/>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7"/>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7"/>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7"/>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7"/>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7"/>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7"/>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7"/>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7"/>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7"/>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7"/>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7"/>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7"/>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7"/>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7"/>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7"/>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7"/>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7"/>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7"/>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7"/>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7"/>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7"/>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7"/>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7"/>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7"/>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7"/>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7"/>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7"/>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7"/>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7"/>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7"/>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7"/>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7"/>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7"/>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7"/>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7"/>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7"/>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7"/>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7"/>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7"/>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7"/>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7"/>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7"/>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7"/>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7"/>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7"/>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7"/>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7"/>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7"/>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7"/>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7"/>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7"/>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7"/>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7"/>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7"/>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7"/>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7"/>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7"/>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7"/>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7"/>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7"/>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7"/>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7"/>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7"/>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7"/>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7"/>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7"/>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7"/>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7"/>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7"/>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7"/>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7"/>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7"/>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7"/>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7"/>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7"/>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7"/>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7"/>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7"/>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7"/>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7"/>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7"/>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7"/>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7"/>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7"/>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7"/>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7"/>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7"/>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7"/>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7"/>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7"/>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7"/>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7"/>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7"/>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7"/>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7"/>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7"/>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7"/>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7"/>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7"/>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7"/>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7"/>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7"/>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7"/>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7"/>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7"/>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7"/>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7"/>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7"/>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7"/>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7"/>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7"/>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7"/>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7"/>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7"/>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7"/>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7"/>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7"/>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7"/>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7"/>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7"/>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7"/>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7"/>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7"/>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7"/>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7"/>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7"/>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7"/>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7"/>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7"/>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7"/>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7"/>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7"/>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7"/>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7"/>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7"/>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7"/>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7"/>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7"/>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7"/>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7"/>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7"/>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7"/>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7"/>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7"/>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7"/>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7"/>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7"/>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7"/>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7"/>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7"/>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7"/>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7"/>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7"/>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7"/>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7"/>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7"/>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7"/>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7"/>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7"/>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7"/>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7"/>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7"/>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7"/>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7"/>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7"/>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7"/>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7"/>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7"/>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7"/>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7"/>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7"/>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7"/>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7"/>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7"/>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7"/>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7"/>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7"/>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7"/>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7"/>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7"/>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7"/>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7"/>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7"/>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7"/>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7"/>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7"/>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7"/>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7"/>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7"/>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7"/>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7"/>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7"/>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7"/>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7"/>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7"/>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7"/>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7"/>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7"/>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7"/>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7"/>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7"/>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7"/>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7"/>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7"/>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7"/>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7"/>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7"/>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7"/>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7"/>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7"/>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7"/>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7"/>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7"/>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7"/>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7"/>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7"/>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7"/>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7"/>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7"/>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7"/>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7"/>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7"/>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7"/>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7"/>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7"/>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7"/>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7"/>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7"/>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7"/>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7"/>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7"/>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7"/>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7"/>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7"/>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7"/>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7"/>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7"/>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7"/>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7"/>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7"/>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7"/>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7"/>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7"/>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7"/>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7"/>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7"/>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7"/>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7"/>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7"/>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7"/>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7"/>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7"/>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7"/>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7"/>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7"/>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7"/>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7"/>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7"/>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7"/>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7"/>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7"/>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7"/>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7"/>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7"/>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7"/>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7"/>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7"/>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7"/>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7"/>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7"/>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7"/>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7"/>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7"/>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7"/>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7"/>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7"/>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7"/>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7"/>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7"/>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7"/>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7"/>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7"/>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7"/>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7"/>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7"/>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7"/>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7"/>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7"/>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7"/>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7"/>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7"/>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7"/>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7"/>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7"/>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7"/>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7"/>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7"/>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7"/>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7"/>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7"/>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7"/>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7"/>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7"/>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7"/>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7"/>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7"/>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7"/>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7"/>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7"/>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7"/>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7"/>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7"/>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7"/>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7"/>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7"/>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7"/>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7"/>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7"/>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7"/>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7"/>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7"/>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7"/>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7"/>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7"/>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7"/>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7"/>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7"/>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7"/>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7"/>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7"/>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7"/>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7"/>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7"/>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7"/>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7"/>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7"/>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7"/>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6" name="Google Shape;766;p17"/>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7" name="Google Shape;767;p17"/>
          <p:cNvGrpSpPr/>
          <p:nvPr/>
        </p:nvGrpSpPr>
        <p:grpSpPr>
          <a:xfrm>
            <a:off x="553048" y="535000"/>
            <a:ext cx="8105852" cy="4302000"/>
            <a:chOff x="553048" y="535000"/>
            <a:chExt cx="8105852" cy="4302000"/>
          </a:xfrm>
        </p:grpSpPr>
        <p:sp>
          <p:nvSpPr>
            <p:cNvPr id="768" name="Google Shape;768;p17"/>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7"/>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7"/>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7"/>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7"/>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7"/>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7"/>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7"/>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7"/>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7"/>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7"/>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7"/>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7"/>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7"/>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7"/>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7"/>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7"/>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7"/>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6" name="Google Shape;786;p17"/>
          <p:cNvSpPr txBox="1"/>
          <p:nvPr>
            <p:ph type="title"/>
          </p:nvPr>
        </p:nvSpPr>
        <p:spPr>
          <a:xfrm>
            <a:off x="1747800" y="1924800"/>
            <a:ext cx="5648400" cy="129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87" name="Google Shape;787;p17"/>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7"/>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7"/>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7"/>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7"/>
          <p:cNvSpPr/>
          <p:nvPr/>
        </p:nvSpPr>
        <p:spPr>
          <a:xfrm rot="-900008">
            <a:off x="1818499" y="4153738"/>
            <a:ext cx="585793" cy="623413"/>
          </a:xfrm>
          <a:custGeom>
            <a:rect b="b" l="l" r="r" t="t"/>
            <a:pathLst>
              <a:path extrusionOk="0" h="29017" w="27269">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2" name="Google Shape;792;p17"/>
          <p:cNvGrpSpPr/>
          <p:nvPr/>
        </p:nvGrpSpPr>
        <p:grpSpPr>
          <a:xfrm>
            <a:off x="6340450" y="4088531"/>
            <a:ext cx="1055760" cy="753780"/>
            <a:chOff x="3308425" y="649500"/>
            <a:chExt cx="947975" cy="676825"/>
          </a:xfrm>
        </p:grpSpPr>
        <p:sp>
          <p:nvSpPr>
            <p:cNvPr id="793" name="Google Shape;793;p17"/>
            <p:cNvSpPr/>
            <p:nvPr/>
          </p:nvSpPr>
          <p:spPr>
            <a:xfrm>
              <a:off x="3308425" y="649500"/>
              <a:ext cx="947975" cy="676275"/>
            </a:xfrm>
            <a:custGeom>
              <a:rect b="b" l="l" r="r" t="t"/>
              <a:pathLst>
                <a:path extrusionOk="0" h="27051" w="37919">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7"/>
            <p:cNvSpPr/>
            <p:nvPr/>
          </p:nvSpPr>
          <p:spPr>
            <a:xfrm>
              <a:off x="3492300" y="863350"/>
              <a:ext cx="474450" cy="278325"/>
            </a:xfrm>
            <a:custGeom>
              <a:rect b="b" l="l" r="r" t="t"/>
              <a:pathLst>
                <a:path extrusionOk="0" h="11133" w="18978">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7"/>
            <p:cNvSpPr/>
            <p:nvPr/>
          </p:nvSpPr>
          <p:spPr>
            <a:xfrm>
              <a:off x="3428775" y="1197550"/>
              <a:ext cx="352850" cy="128775"/>
            </a:xfrm>
            <a:custGeom>
              <a:rect b="b" l="l" r="r" t="t"/>
              <a:pathLst>
                <a:path extrusionOk="0" h="5151" w="14114">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6" name="Google Shape;796;p17"/>
          <p:cNvSpPr/>
          <p:nvPr/>
        </p:nvSpPr>
        <p:spPr>
          <a:xfrm>
            <a:off x="7725050" y="845325"/>
            <a:ext cx="146125" cy="136975"/>
          </a:xfrm>
          <a:custGeom>
            <a:rect b="b" l="l" r="r" t="t"/>
            <a:pathLst>
              <a:path extrusionOk="0" h="5479" w="5845">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7"/>
          <p:cNvSpPr/>
          <p:nvPr/>
        </p:nvSpPr>
        <p:spPr>
          <a:xfrm>
            <a:off x="7962600" y="3978450"/>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7"/>
          <p:cNvSpPr/>
          <p:nvPr/>
        </p:nvSpPr>
        <p:spPr>
          <a:xfrm>
            <a:off x="7578925" y="3242625"/>
            <a:ext cx="146125" cy="137000"/>
          </a:xfrm>
          <a:custGeom>
            <a:rect b="b" l="l" r="r" t="t"/>
            <a:pathLst>
              <a:path extrusionOk="0" h="5480" w="5845">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9" name="Google Shape;799;p17"/>
          <p:cNvGrpSpPr/>
          <p:nvPr/>
        </p:nvGrpSpPr>
        <p:grpSpPr>
          <a:xfrm flipH="1" rot="-6299880">
            <a:off x="1406840" y="476245"/>
            <a:ext cx="708049" cy="444266"/>
            <a:chOff x="1445125" y="3867675"/>
            <a:chExt cx="803300" cy="502950"/>
          </a:xfrm>
        </p:grpSpPr>
        <p:sp>
          <p:nvSpPr>
            <p:cNvPr id="800" name="Google Shape;800;p17"/>
            <p:cNvSpPr/>
            <p:nvPr/>
          </p:nvSpPr>
          <p:spPr>
            <a:xfrm>
              <a:off x="1445125" y="3867675"/>
              <a:ext cx="535450" cy="502950"/>
            </a:xfrm>
            <a:custGeom>
              <a:rect b="b" l="l" r="r" t="t"/>
              <a:pathLst>
                <a:path extrusionOk="0" h="20118" w="21418">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7"/>
            <p:cNvSpPr/>
            <p:nvPr/>
          </p:nvSpPr>
          <p:spPr>
            <a:xfrm>
              <a:off x="1903525" y="4088100"/>
              <a:ext cx="344900" cy="185850"/>
            </a:xfrm>
            <a:custGeom>
              <a:rect b="b" l="l" r="r" t="t"/>
              <a:pathLst>
                <a:path extrusionOk="0" h="7434" w="13796">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7"/>
            <p:cNvSpPr/>
            <p:nvPr/>
          </p:nvSpPr>
          <p:spPr>
            <a:xfrm>
              <a:off x="1462675" y="3884050"/>
              <a:ext cx="125100" cy="332450"/>
            </a:xfrm>
            <a:custGeom>
              <a:rect b="b" l="l" r="r" t="t"/>
              <a:pathLst>
                <a:path extrusionOk="0" h="13298" w="5004">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3" name="Google Shape;803;p17"/>
          <p:cNvSpPr/>
          <p:nvPr/>
        </p:nvSpPr>
        <p:spPr>
          <a:xfrm>
            <a:off x="2859550" y="831275"/>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804" name="Shape 804"/>
        <p:cNvGrpSpPr/>
        <p:nvPr/>
      </p:nvGrpSpPr>
      <p:grpSpPr>
        <a:xfrm>
          <a:off x="0" y="0"/>
          <a:ext cx="0" cy="0"/>
          <a:chOff x="0" y="0"/>
          <a:chExt cx="0" cy="0"/>
        </a:xfrm>
      </p:grpSpPr>
      <p:grpSp>
        <p:nvGrpSpPr>
          <p:cNvPr id="805" name="Google Shape;805;p18"/>
          <p:cNvGrpSpPr/>
          <p:nvPr/>
        </p:nvGrpSpPr>
        <p:grpSpPr>
          <a:xfrm>
            <a:off x="0" y="0"/>
            <a:ext cx="9144125" cy="5143391"/>
            <a:chOff x="0" y="0"/>
            <a:chExt cx="9144125" cy="5143391"/>
          </a:xfrm>
        </p:grpSpPr>
        <p:sp>
          <p:nvSpPr>
            <p:cNvPr id="806" name="Google Shape;806;p18"/>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8"/>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8"/>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8"/>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8"/>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8"/>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8"/>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8"/>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8"/>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8"/>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8"/>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8"/>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8"/>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8"/>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8"/>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8"/>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8"/>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8"/>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8"/>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8"/>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8"/>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8"/>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8"/>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8"/>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8"/>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8"/>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8"/>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8"/>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8"/>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8"/>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8"/>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8"/>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8"/>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8"/>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8"/>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8"/>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8"/>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8"/>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8"/>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8"/>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8"/>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8"/>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8"/>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8"/>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8"/>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8"/>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8"/>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8"/>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8"/>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8"/>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8"/>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8"/>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8"/>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8"/>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8"/>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8"/>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8"/>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8"/>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8"/>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8"/>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8"/>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8"/>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8"/>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8"/>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8"/>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8"/>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8"/>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8"/>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8"/>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8"/>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8"/>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8"/>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8"/>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8"/>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8"/>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8"/>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8"/>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8"/>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8"/>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8"/>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8"/>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8"/>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8"/>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8"/>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8"/>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8"/>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8"/>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8"/>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8"/>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8"/>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8"/>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8"/>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8"/>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8"/>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8"/>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8"/>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8"/>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8"/>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8"/>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8"/>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8"/>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8"/>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8"/>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8"/>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8"/>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8"/>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8"/>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8"/>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8"/>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8"/>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8"/>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8"/>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8"/>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8"/>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8"/>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8"/>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8"/>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8"/>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8"/>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8"/>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8"/>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8"/>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8"/>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8"/>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8"/>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8"/>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8"/>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8"/>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8"/>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8"/>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8"/>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8"/>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8"/>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8"/>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8"/>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8"/>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8"/>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8"/>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8"/>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8"/>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8"/>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8"/>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8"/>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8"/>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8"/>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8"/>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8"/>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8"/>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8"/>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8"/>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8"/>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8"/>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8"/>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8"/>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8"/>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8"/>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8"/>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8"/>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8"/>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8"/>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8"/>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8"/>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8"/>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8"/>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8"/>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8"/>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8"/>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8"/>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8"/>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8"/>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8"/>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8"/>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8"/>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8"/>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8"/>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8"/>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8"/>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8"/>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8"/>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8"/>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8"/>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8"/>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8"/>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8"/>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8"/>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8"/>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8"/>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8"/>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8"/>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8"/>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8"/>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8"/>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8"/>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8"/>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8"/>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8"/>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8"/>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8"/>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8"/>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8"/>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8"/>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8"/>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8"/>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8"/>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8"/>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8"/>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8"/>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8"/>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8"/>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8"/>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8"/>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8"/>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8"/>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8"/>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8"/>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8"/>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8"/>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8"/>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8"/>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8"/>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8"/>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8"/>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8"/>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8"/>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8"/>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8"/>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8"/>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8"/>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8"/>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8"/>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8"/>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8"/>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8"/>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8"/>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8"/>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8"/>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8"/>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8"/>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8"/>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8"/>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8"/>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8"/>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8"/>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8"/>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8"/>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8"/>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8"/>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8"/>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8"/>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8"/>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8"/>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8"/>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8"/>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8"/>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8"/>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8"/>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8"/>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8"/>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8"/>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8"/>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8"/>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8"/>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8"/>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8"/>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8"/>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8"/>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8"/>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8"/>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8"/>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8"/>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8"/>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8"/>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8"/>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8"/>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8"/>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8"/>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8"/>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8"/>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8"/>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8"/>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8"/>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8"/>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8"/>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8"/>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8"/>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8"/>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8"/>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8"/>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8"/>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8"/>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8"/>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8"/>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8"/>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8"/>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8"/>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8"/>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8"/>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8"/>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8"/>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8"/>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8"/>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8"/>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8"/>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8"/>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8"/>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8"/>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8"/>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8"/>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8"/>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8"/>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8"/>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8"/>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8"/>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8"/>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8"/>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8"/>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8"/>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8"/>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8"/>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8"/>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8"/>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8"/>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8"/>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8"/>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8"/>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8"/>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8"/>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8"/>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8"/>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8"/>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8"/>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8"/>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8"/>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8"/>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8"/>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8"/>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8"/>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8"/>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8"/>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8"/>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8"/>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8"/>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8"/>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8"/>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8"/>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8"/>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8"/>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8"/>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8"/>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8"/>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8"/>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8"/>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8"/>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8"/>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8"/>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8"/>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8"/>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8"/>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8"/>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8"/>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6" name="Google Shape;1166;p18"/>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7" name="Google Shape;1167;p18"/>
          <p:cNvGrpSpPr/>
          <p:nvPr/>
        </p:nvGrpSpPr>
        <p:grpSpPr>
          <a:xfrm>
            <a:off x="553048" y="535000"/>
            <a:ext cx="8105852" cy="4302000"/>
            <a:chOff x="553048" y="535000"/>
            <a:chExt cx="8105852" cy="4302000"/>
          </a:xfrm>
        </p:grpSpPr>
        <p:sp>
          <p:nvSpPr>
            <p:cNvPr id="1168" name="Google Shape;1168;p18"/>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8"/>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8"/>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8"/>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8"/>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8"/>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8"/>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8"/>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8"/>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8"/>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8"/>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8"/>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8"/>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8"/>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8"/>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8"/>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8"/>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8"/>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6" name="Google Shape;1186;p18"/>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8"/>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8"/>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8"/>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8"/>
          <p:cNvSpPr txBox="1"/>
          <p:nvPr>
            <p:ph type="title"/>
          </p:nvPr>
        </p:nvSpPr>
        <p:spPr>
          <a:xfrm>
            <a:off x="1270650" y="629375"/>
            <a:ext cx="7020000" cy="120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1" name="Shape 1191"/>
        <p:cNvGrpSpPr/>
        <p:nvPr/>
      </p:nvGrpSpPr>
      <p:grpSpPr>
        <a:xfrm>
          <a:off x="0" y="0"/>
          <a:ext cx="0" cy="0"/>
          <a:chOff x="0" y="0"/>
          <a:chExt cx="0" cy="0"/>
        </a:xfrm>
      </p:grpSpPr>
      <p:grpSp>
        <p:nvGrpSpPr>
          <p:cNvPr id="1192" name="Google Shape;1192;p19"/>
          <p:cNvGrpSpPr/>
          <p:nvPr/>
        </p:nvGrpSpPr>
        <p:grpSpPr>
          <a:xfrm>
            <a:off x="0" y="0"/>
            <a:ext cx="9144125" cy="5143391"/>
            <a:chOff x="0" y="0"/>
            <a:chExt cx="9144125" cy="5143391"/>
          </a:xfrm>
        </p:grpSpPr>
        <p:sp>
          <p:nvSpPr>
            <p:cNvPr id="1193" name="Google Shape;1193;p19"/>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9"/>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9"/>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9"/>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9"/>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9"/>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9"/>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9"/>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9"/>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9"/>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9"/>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9"/>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9"/>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9"/>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9"/>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9"/>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9"/>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9"/>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9"/>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9"/>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9"/>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9"/>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9"/>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9"/>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9"/>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9"/>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9"/>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9"/>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9"/>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9"/>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9"/>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9"/>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9"/>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9"/>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9"/>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9"/>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9"/>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9"/>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9"/>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9"/>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9"/>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9"/>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9"/>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9"/>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9"/>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9"/>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9"/>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9"/>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9"/>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9"/>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9"/>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9"/>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9"/>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9"/>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9"/>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9"/>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9"/>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9"/>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9"/>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9"/>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9"/>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9"/>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9"/>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9"/>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9"/>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9"/>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9"/>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9"/>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9"/>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9"/>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9"/>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9"/>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9"/>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9"/>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9"/>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9"/>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9"/>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9"/>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9"/>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9"/>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9"/>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9"/>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9"/>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9"/>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9"/>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9"/>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9"/>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9"/>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9"/>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9"/>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9"/>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9"/>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9"/>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9"/>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9"/>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9"/>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9"/>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9"/>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9"/>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9"/>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9"/>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9"/>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9"/>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9"/>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9"/>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9"/>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9"/>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9"/>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9"/>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9"/>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9"/>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9"/>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9"/>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9"/>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9"/>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9"/>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9"/>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9"/>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9"/>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9"/>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9"/>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9"/>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9"/>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9"/>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9"/>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9"/>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9"/>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9"/>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9"/>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9"/>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9"/>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9"/>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9"/>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9"/>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9"/>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9"/>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9"/>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9"/>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9"/>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9"/>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9"/>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9"/>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9"/>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9"/>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9"/>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9"/>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9"/>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9"/>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9"/>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9"/>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9"/>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9"/>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9"/>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9"/>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9"/>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9"/>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9"/>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9"/>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9"/>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9"/>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9"/>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9"/>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9"/>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9"/>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9"/>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9"/>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9"/>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9"/>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9"/>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9"/>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9"/>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9"/>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9"/>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9"/>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9"/>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9"/>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9"/>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9"/>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9"/>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9"/>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9"/>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9"/>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9"/>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9"/>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9"/>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9"/>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9"/>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9"/>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9"/>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9"/>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9"/>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9"/>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9"/>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9"/>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9"/>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9"/>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9"/>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9"/>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9"/>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9"/>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9"/>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9"/>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9"/>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9"/>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9"/>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9"/>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9"/>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9"/>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9"/>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9"/>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9"/>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9"/>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9"/>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9"/>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9"/>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9"/>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9"/>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9"/>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9"/>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9"/>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9"/>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9"/>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9"/>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9"/>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9"/>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9"/>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9"/>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9"/>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9"/>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9"/>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9"/>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9"/>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9"/>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9"/>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9"/>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9"/>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9"/>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9"/>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9"/>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9"/>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9"/>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9"/>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9"/>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9"/>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9"/>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9"/>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9"/>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9"/>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9"/>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9"/>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9"/>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9"/>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9"/>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9"/>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9"/>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9"/>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9"/>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9"/>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9"/>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9"/>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9"/>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9"/>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9"/>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9"/>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9"/>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9"/>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9"/>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9"/>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9"/>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9"/>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9"/>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9"/>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9"/>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9"/>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9"/>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9"/>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9"/>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9"/>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9"/>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9"/>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9"/>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9"/>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9"/>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9"/>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9"/>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9"/>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9"/>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9"/>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9"/>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9"/>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9"/>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9"/>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9"/>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9"/>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9"/>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9"/>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9"/>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9"/>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9"/>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9"/>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9"/>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9"/>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9"/>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9"/>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9"/>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9"/>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9"/>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9"/>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9"/>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9"/>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9"/>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9"/>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9"/>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9"/>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9"/>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9"/>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9"/>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9"/>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9"/>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9"/>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9"/>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9"/>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9"/>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9"/>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9"/>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9"/>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9"/>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9"/>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9"/>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9"/>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9"/>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9"/>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9"/>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9"/>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9"/>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9"/>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9"/>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9"/>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9"/>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9"/>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9"/>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9"/>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9"/>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9"/>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9"/>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9"/>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9"/>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9"/>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9"/>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9"/>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9"/>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9"/>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9"/>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9"/>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9"/>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9"/>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9"/>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9"/>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9"/>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9"/>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3" name="Google Shape;1553;p19"/>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54" name="Google Shape;1554;p19"/>
          <p:cNvGrpSpPr/>
          <p:nvPr/>
        </p:nvGrpSpPr>
        <p:grpSpPr>
          <a:xfrm>
            <a:off x="553048" y="535000"/>
            <a:ext cx="8105852" cy="4302000"/>
            <a:chOff x="553048" y="535000"/>
            <a:chExt cx="8105852" cy="4302000"/>
          </a:xfrm>
        </p:grpSpPr>
        <p:sp>
          <p:nvSpPr>
            <p:cNvPr id="1555" name="Google Shape;1555;p19"/>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9"/>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9"/>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9"/>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9"/>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9"/>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9"/>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9"/>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9"/>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9"/>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9"/>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9"/>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9"/>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9"/>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9"/>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9"/>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9"/>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9"/>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3" name="Google Shape;1573;p19"/>
          <p:cNvSpPr txBox="1"/>
          <p:nvPr>
            <p:ph type="title"/>
          </p:nvPr>
        </p:nvSpPr>
        <p:spPr>
          <a:xfrm>
            <a:off x="3116850" y="1880650"/>
            <a:ext cx="4541400" cy="1353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74" name="Google Shape;1574;p19"/>
          <p:cNvSpPr txBox="1"/>
          <p:nvPr>
            <p:ph idx="2" type="title"/>
          </p:nvPr>
        </p:nvSpPr>
        <p:spPr>
          <a:xfrm>
            <a:off x="1810950" y="2150850"/>
            <a:ext cx="11535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575" name="Google Shape;1575;p19"/>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9"/>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9"/>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9"/>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9"/>
          <p:cNvSpPr/>
          <p:nvPr/>
        </p:nvSpPr>
        <p:spPr>
          <a:xfrm rot="-900008">
            <a:off x="1715274" y="4153738"/>
            <a:ext cx="585793" cy="623413"/>
          </a:xfrm>
          <a:custGeom>
            <a:rect b="b" l="l" r="r" t="t"/>
            <a:pathLst>
              <a:path extrusionOk="0" h="29017" w="27269">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9"/>
          <p:cNvSpPr/>
          <p:nvPr/>
        </p:nvSpPr>
        <p:spPr>
          <a:xfrm>
            <a:off x="5588200" y="1064375"/>
            <a:ext cx="388400" cy="411925"/>
          </a:xfrm>
          <a:custGeom>
            <a:rect b="b" l="l" r="r" t="t"/>
            <a:pathLst>
              <a:path extrusionOk="0" h="16477" w="15536">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9"/>
          <p:cNvSpPr/>
          <p:nvPr/>
        </p:nvSpPr>
        <p:spPr>
          <a:xfrm>
            <a:off x="7974050" y="786950"/>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9"/>
          <p:cNvSpPr/>
          <p:nvPr/>
        </p:nvSpPr>
        <p:spPr>
          <a:xfrm>
            <a:off x="1644575" y="3671325"/>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9"/>
          <p:cNvSpPr/>
          <p:nvPr/>
        </p:nvSpPr>
        <p:spPr>
          <a:xfrm>
            <a:off x="2845800" y="4088550"/>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4" name="Google Shape;1584;p19"/>
          <p:cNvGrpSpPr/>
          <p:nvPr/>
        </p:nvGrpSpPr>
        <p:grpSpPr>
          <a:xfrm>
            <a:off x="6294838" y="4058031"/>
            <a:ext cx="1055760" cy="753780"/>
            <a:chOff x="3308425" y="649500"/>
            <a:chExt cx="947975" cy="676825"/>
          </a:xfrm>
        </p:grpSpPr>
        <p:sp>
          <p:nvSpPr>
            <p:cNvPr id="1585" name="Google Shape;1585;p19"/>
            <p:cNvSpPr/>
            <p:nvPr/>
          </p:nvSpPr>
          <p:spPr>
            <a:xfrm>
              <a:off x="3308425" y="649500"/>
              <a:ext cx="947975" cy="676275"/>
            </a:xfrm>
            <a:custGeom>
              <a:rect b="b" l="l" r="r" t="t"/>
              <a:pathLst>
                <a:path extrusionOk="0" h="27051" w="37919">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9"/>
            <p:cNvSpPr/>
            <p:nvPr/>
          </p:nvSpPr>
          <p:spPr>
            <a:xfrm>
              <a:off x="3492300" y="863350"/>
              <a:ext cx="474450" cy="278325"/>
            </a:xfrm>
            <a:custGeom>
              <a:rect b="b" l="l" r="r" t="t"/>
              <a:pathLst>
                <a:path extrusionOk="0" h="11133" w="18978">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9"/>
            <p:cNvSpPr/>
            <p:nvPr/>
          </p:nvSpPr>
          <p:spPr>
            <a:xfrm>
              <a:off x="3428775" y="1197550"/>
              <a:ext cx="352850" cy="128775"/>
            </a:xfrm>
            <a:custGeom>
              <a:rect b="b" l="l" r="r" t="t"/>
              <a:pathLst>
                <a:path extrusionOk="0" h="5151" w="14114">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8" name="Google Shape;1588;p19"/>
          <p:cNvGrpSpPr/>
          <p:nvPr/>
        </p:nvGrpSpPr>
        <p:grpSpPr>
          <a:xfrm flipH="1" rot="-6299880">
            <a:off x="1763090" y="476245"/>
            <a:ext cx="708049" cy="444266"/>
            <a:chOff x="1445125" y="3867675"/>
            <a:chExt cx="803300" cy="502950"/>
          </a:xfrm>
        </p:grpSpPr>
        <p:sp>
          <p:nvSpPr>
            <p:cNvPr id="1589" name="Google Shape;1589;p19"/>
            <p:cNvSpPr/>
            <p:nvPr/>
          </p:nvSpPr>
          <p:spPr>
            <a:xfrm>
              <a:off x="1445125" y="3867675"/>
              <a:ext cx="535450" cy="502950"/>
            </a:xfrm>
            <a:custGeom>
              <a:rect b="b" l="l" r="r" t="t"/>
              <a:pathLst>
                <a:path extrusionOk="0" h="20118" w="21418">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9"/>
            <p:cNvSpPr/>
            <p:nvPr/>
          </p:nvSpPr>
          <p:spPr>
            <a:xfrm>
              <a:off x="1903525" y="4088100"/>
              <a:ext cx="344900" cy="185850"/>
            </a:xfrm>
            <a:custGeom>
              <a:rect b="b" l="l" r="r" t="t"/>
              <a:pathLst>
                <a:path extrusionOk="0" h="7434" w="13796">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9"/>
            <p:cNvSpPr/>
            <p:nvPr/>
          </p:nvSpPr>
          <p:spPr>
            <a:xfrm>
              <a:off x="1462675" y="3884050"/>
              <a:ext cx="125100" cy="332450"/>
            </a:xfrm>
            <a:custGeom>
              <a:rect b="b" l="l" r="r" t="t"/>
              <a:pathLst>
                <a:path extrusionOk="0" h="13298" w="5004">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2" name="Google Shape;1592;p19"/>
          <p:cNvSpPr/>
          <p:nvPr/>
        </p:nvSpPr>
        <p:spPr>
          <a:xfrm>
            <a:off x="1957275" y="1372425"/>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9"/>
          <p:cNvSpPr/>
          <p:nvPr/>
        </p:nvSpPr>
        <p:spPr>
          <a:xfrm>
            <a:off x="3215800" y="831275"/>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9"/>
          <p:cNvSpPr/>
          <p:nvPr/>
        </p:nvSpPr>
        <p:spPr>
          <a:xfrm>
            <a:off x="7826025" y="4116025"/>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1595" name="Shape 1595"/>
        <p:cNvGrpSpPr/>
        <p:nvPr/>
      </p:nvGrpSpPr>
      <p:grpSpPr>
        <a:xfrm>
          <a:off x="0" y="0"/>
          <a:ext cx="0" cy="0"/>
          <a:chOff x="0" y="0"/>
          <a:chExt cx="0" cy="0"/>
        </a:xfrm>
      </p:grpSpPr>
      <p:grpSp>
        <p:nvGrpSpPr>
          <p:cNvPr id="1596" name="Google Shape;1596;p20"/>
          <p:cNvGrpSpPr/>
          <p:nvPr/>
        </p:nvGrpSpPr>
        <p:grpSpPr>
          <a:xfrm>
            <a:off x="0" y="0"/>
            <a:ext cx="9144125" cy="5143391"/>
            <a:chOff x="0" y="0"/>
            <a:chExt cx="9144125" cy="5143391"/>
          </a:xfrm>
        </p:grpSpPr>
        <p:sp>
          <p:nvSpPr>
            <p:cNvPr id="1597" name="Google Shape;1597;p20"/>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20"/>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20"/>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20"/>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20"/>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20"/>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20"/>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20"/>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20"/>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20"/>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20"/>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20"/>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20"/>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20"/>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20"/>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20"/>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20"/>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20"/>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20"/>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20"/>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20"/>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20"/>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20"/>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20"/>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20"/>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20"/>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20"/>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20"/>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20"/>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20"/>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20"/>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20"/>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20"/>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20"/>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20"/>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20"/>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20"/>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20"/>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20"/>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20"/>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20"/>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20"/>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20"/>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20"/>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20"/>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20"/>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20"/>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20"/>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20"/>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20"/>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20"/>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20"/>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20"/>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20"/>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20"/>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20"/>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20"/>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20"/>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20"/>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20"/>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20"/>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20"/>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20"/>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20"/>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20"/>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20"/>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20"/>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20"/>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20"/>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20"/>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20"/>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20"/>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20"/>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20"/>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20"/>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20"/>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20"/>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20"/>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20"/>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20"/>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20"/>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20"/>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20"/>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20"/>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20"/>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20"/>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20"/>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20"/>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20"/>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20"/>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20"/>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20"/>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20"/>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20"/>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20"/>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20"/>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20"/>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20"/>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20"/>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20"/>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20"/>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20"/>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20"/>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20"/>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20"/>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20"/>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20"/>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20"/>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20"/>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20"/>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20"/>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20"/>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20"/>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20"/>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20"/>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20"/>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20"/>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20"/>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20"/>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20"/>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20"/>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20"/>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20"/>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20"/>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20"/>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20"/>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20"/>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20"/>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20"/>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20"/>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20"/>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20"/>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20"/>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20"/>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20"/>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20"/>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20"/>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20"/>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20"/>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20"/>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20"/>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20"/>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20"/>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20"/>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20"/>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20"/>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20"/>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20"/>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20"/>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20"/>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20"/>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20"/>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20"/>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20"/>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20"/>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20"/>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20"/>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20"/>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20"/>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20"/>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20"/>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20"/>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20"/>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20"/>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20"/>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20"/>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20"/>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20"/>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20"/>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20"/>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20"/>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20"/>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20"/>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20"/>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20"/>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20"/>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20"/>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20"/>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20"/>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20"/>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20"/>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20"/>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20"/>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20"/>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20"/>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20"/>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20"/>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20"/>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20"/>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20"/>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20"/>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20"/>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20"/>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20"/>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20"/>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20"/>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20"/>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20"/>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20"/>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20"/>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20"/>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20"/>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20"/>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20"/>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20"/>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20"/>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20"/>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20"/>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20"/>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20"/>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20"/>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20"/>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20"/>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20"/>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20"/>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20"/>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20"/>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20"/>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20"/>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20"/>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20"/>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20"/>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20"/>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20"/>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20"/>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20"/>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20"/>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20"/>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20"/>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20"/>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20"/>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20"/>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20"/>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20"/>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20"/>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20"/>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20"/>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20"/>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20"/>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20"/>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20"/>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0"/>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0"/>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0"/>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0"/>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20"/>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20"/>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20"/>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20"/>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20"/>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20"/>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20"/>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20"/>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20"/>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20"/>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20"/>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20"/>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20"/>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20"/>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20"/>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20"/>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20"/>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20"/>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20"/>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20"/>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20"/>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20"/>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0"/>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20"/>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20"/>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0"/>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0"/>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0"/>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0"/>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0"/>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20"/>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20"/>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0"/>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20"/>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20"/>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0"/>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0"/>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0"/>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0"/>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0"/>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0"/>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0"/>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0"/>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0"/>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0"/>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20"/>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20"/>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20"/>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20"/>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20"/>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20"/>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20"/>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20"/>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20"/>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20"/>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20"/>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20"/>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0"/>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20"/>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20"/>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0"/>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20"/>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20"/>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20"/>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0"/>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0"/>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20"/>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20"/>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0"/>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20"/>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20"/>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0"/>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0"/>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20"/>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20"/>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0"/>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0"/>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20"/>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20"/>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0"/>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0"/>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20"/>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20"/>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20"/>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20"/>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20"/>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20"/>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20"/>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20"/>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20"/>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20"/>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20"/>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20"/>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20"/>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20"/>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20"/>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0"/>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0"/>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0"/>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0"/>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0"/>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0"/>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0"/>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0"/>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0"/>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0"/>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0"/>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0"/>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0"/>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0"/>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0"/>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0"/>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0"/>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0"/>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0"/>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7" name="Google Shape;1957;p20"/>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58" name="Google Shape;1958;p20"/>
          <p:cNvGrpSpPr/>
          <p:nvPr/>
        </p:nvGrpSpPr>
        <p:grpSpPr>
          <a:xfrm>
            <a:off x="553048" y="535000"/>
            <a:ext cx="8105852" cy="4302000"/>
            <a:chOff x="553048" y="535000"/>
            <a:chExt cx="8105852" cy="4302000"/>
          </a:xfrm>
        </p:grpSpPr>
        <p:sp>
          <p:nvSpPr>
            <p:cNvPr id="1959" name="Google Shape;1959;p20"/>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0"/>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0"/>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0"/>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0"/>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0"/>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20"/>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0"/>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0"/>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0"/>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0"/>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0"/>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0"/>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0"/>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0"/>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20"/>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20"/>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20"/>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7" name="Google Shape;1977;p20"/>
          <p:cNvSpPr txBox="1"/>
          <p:nvPr>
            <p:ph type="title"/>
          </p:nvPr>
        </p:nvSpPr>
        <p:spPr>
          <a:xfrm>
            <a:off x="3116850" y="2170925"/>
            <a:ext cx="4541400" cy="772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78" name="Google Shape;1978;p20"/>
          <p:cNvSpPr txBox="1"/>
          <p:nvPr>
            <p:ph idx="2" type="title"/>
          </p:nvPr>
        </p:nvSpPr>
        <p:spPr>
          <a:xfrm>
            <a:off x="1810950" y="2150850"/>
            <a:ext cx="11535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979" name="Google Shape;1979;p20"/>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20"/>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20"/>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20"/>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20"/>
          <p:cNvSpPr/>
          <p:nvPr/>
        </p:nvSpPr>
        <p:spPr>
          <a:xfrm>
            <a:off x="7117438" y="3821663"/>
            <a:ext cx="388400" cy="411925"/>
          </a:xfrm>
          <a:custGeom>
            <a:rect b="b" l="l" r="r" t="t"/>
            <a:pathLst>
              <a:path extrusionOk="0" h="16477" w="15536">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84" name="Google Shape;1984;p20"/>
          <p:cNvGrpSpPr/>
          <p:nvPr/>
        </p:nvGrpSpPr>
        <p:grpSpPr>
          <a:xfrm>
            <a:off x="2061088" y="4050081"/>
            <a:ext cx="1055760" cy="753780"/>
            <a:chOff x="3308425" y="649500"/>
            <a:chExt cx="947975" cy="676825"/>
          </a:xfrm>
        </p:grpSpPr>
        <p:sp>
          <p:nvSpPr>
            <p:cNvPr id="1985" name="Google Shape;1985;p20"/>
            <p:cNvSpPr/>
            <p:nvPr/>
          </p:nvSpPr>
          <p:spPr>
            <a:xfrm>
              <a:off x="3308425" y="649500"/>
              <a:ext cx="947975" cy="676275"/>
            </a:xfrm>
            <a:custGeom>
              <a:rect b="b" l="l" r="r" t="t"/>
              <a:pathLst>
                <a:path extrusionOk="0" h="27051" w="37919">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20"/>
            <p:cNvSpPr/>
            <p:nvPr/>
          </p:nvSpPr>
          <p:spPr>
            <a:xfrm>
              <a:off x="3492300" y="863350"/>
              <a:ext cx="474450" cy="278325"/>
            </a:xfrm>
            <a:custGeom>
              <a:rect b="b" l="l" r="r" t="t"/>
              <a:pathLst>
                <a:path extrusionOk="0" h="11133" w="18978">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20"/>
            <p:cNvSpPr/>
            <p:nvPr/>
          </p:nvSpPr>
          <p:spPr>
            <a:xfrm>
              <a:off x="3428775" y="1197550"/>
              <a:ext cx="352850" cy="128775"/>
            </a:xfrm>
            <a:custGeom>
              <a:rect b="b" l="l" r="r" t="t"/>
              <a:pathLst>
                <a:path extrusionOk="0" h="5151" w="14114">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8" name="Google Shape;1988;p20"/>
          <p:cNvSpPr/>
          <p:nvPr/>
        </p:nvSpPr>
        <p:spPr>
          <a:xfrm>
            <a:off x="1810938" y="3711563"/>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20"/>
          <p:cNvSpPr/>
          <p:nvPr/>
        </p:nvSpPr>
        <p:spPr>
          <a:xfrm>
            <a:off x="7894325" y="964188"/>
            <a:ext cx="146125" cy="136975"/>
          </a:xfrm>
          <a:custGeom>
            <a:rect b="b" l="l" r="r" t="t"/>
            <a:pathLst>
              <a:path extrusionOk="0" h="5479" w="5845">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20"/>
          <p:cNvSpPr/>
          <p:nvPr/>
        </p:nvSpPr>
        <p:spPr>
          <a:xfrm>
            <a:off x="1631175" y="1028788"/>
            <a:ext cx="146125" cy="136975"/>
          </a:xfrm>
          <a:custGeom>
            <a:rect b="b" l="l" r="r" t="t"/>
            <a:pathLst>
              <a:path extrusionOk="0" h="5479" w="5845">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0"/>
          <p:cNvSpPr/>
          <p:nvPr/>
        </p:nvSpPr>
        <p:spPr>
          <a:xfrm>
            <a:off x="2652263" y="1387950"/>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0"/>
          <p:cNvSpPr/>
          <p:nvPr/>
        </p:nvSpPr>
        <p:spPr>
          <a:xfrm>
            <a:off x="3697400" y="3959138"/>
            <a:ext cx="146125" cy="136975"/>
          </a:xfrm>
          <a:custGeom>
            <a:rect b="b" l="l" r="r" t="t"/>
            <a:pathLst>
              <a:path extrusionOk="0" h="5479" w="5845">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0"/>
          <p:cNvSpPr/>
          <p:nvPr/>
        </p:nvSpPr>
        <p:spPr>
          <a:xfrm>
            <a:off x="6501613" y="3690938"/>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_1">
    <p:spTree>
      <p:nvGrpSpPr>
        <p:cNvPr id="1994" name="Shape 1994"/>
        <p:cNvGrpSpPr/>
        <p:nvPr/>
      </p:nvGrpSpPr>
      <p:grpSpPr>
        <a:xfrm>
          <a:off x="0" y="0"/>
          <a:ext cx="0" cy="0"/>
          <a:chOff x="0" y="0"/>
          <a:chExt cx="0" cy="0"/>
        </a:xfrm>
      </p:grpSpPr>
      <p:grpSp>
        <p:nvGrpSpPr>
          <p:cNvPr id="1995" name="Google Shape;1995;p21"/>
          <p:cNvGrpSpPr/>
          <p:nvPr/>
        </p:nvGrpSpPr>
        <p:grpSpPr>
          <a:xfrm>
            <a:off x="0" y="0"/>
            <a:ext cx="9144125" cy="5143391"/>
            <a:chOff x="0" y="0"/>
            <a:chExt cx="9144125" cy="5143391"/>
          </a:xfrm>
        </p:grpSpPr>
        <p:sp>
          <p:nvSpPr>
            <p:cNvPr id="1996" name="Google Shape;1996;p21"/>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1"/>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1"/>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1"/>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1"/>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1"/>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1"/>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1"/>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1"/>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1"/>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1"/>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1"/>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1"/>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1"/>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1"/>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1"/>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1"/>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1"/>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21"/>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21"/>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1"/>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1"/>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1"/>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1"/>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1"/>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1"/>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1"/>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1"/>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1"/>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1"/>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1"/>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1"/>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1"/>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1"/>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1"/>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1"/>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1"/>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1"/>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1"/>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1"/>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1"/>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1"/>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1"/>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1"/>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1"/>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1"/>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1"/>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1"/>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1"/>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1"/>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1"/>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1"/>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21"/>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21"/>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1"/>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1"/>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1"/>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21"/>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21"/>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21"/>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1"/>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21"/>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21"/>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21"/>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21"/>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21"/>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21"/>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21"/>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21"/>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21"/>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1"/>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1"/>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21"/>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21"/>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1"/>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1"/>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1"/>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21"/>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21"/>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21"/>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21"/>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21"/>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21"/>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1"/>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21"/>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1"/>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1"/>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1"/>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21"/>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21"/>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21"/>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21"/>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21"/>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21"/>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21"/>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21"/>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21"/>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21"/>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21"/>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21"/>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21"/>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21"/>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21"/>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21"/>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1"/>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1"/>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1"/>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1"/>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21"/>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21"/>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21"/>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21"/>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1"/>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21"/>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21"/>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21"/>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21"/>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21"/>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21"/>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21"/>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21"/>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21"/>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21"/>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21"/>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21"/>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21"/>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21"/>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21"/>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21"/>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21"/>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21"/>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21"/>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21"/>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21"/>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21"/>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21"/>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21"/>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21"/>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21"/>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21"/>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21"/>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21"/>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21"/>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21"/>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21"/>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21"/>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21"/>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21"/>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21"/>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21"/>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21"/>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21"/>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21"/>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21"/>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21"/>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21"/>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21"/>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21"/>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21"/>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21"/>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21"/>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21"/>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21"/>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21"/>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21"/>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21"/>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21"/>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21"/>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21"/>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21"/>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21"/>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21"/>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21"/>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21"/>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21"/>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21"/>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21"/>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21"/>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21"/>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21"/>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21"/>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21"/>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21"/>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21"/>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21"/>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21"/>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21"/>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21"/>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21"/>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21"/>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21"/>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21"/>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21"/>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21"/>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21"/>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21"/>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21"/>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21"/>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21"/>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21"/>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21"/>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21"/>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21"/>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21"/>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21"/>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21"/>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21"/>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21"/>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21"/>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21"/>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21"/>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21"/>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21"/>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21"/>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21"/>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21"/>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21"/>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21"/>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21"/>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21"/>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21"/>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21"/>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21"/>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21"/>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21"/>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21"/>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21"/>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21"/>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21"/>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21"/>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21"/>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21"/>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21"/>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21"/>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21"/>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21"/>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21"/>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21"/>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21"/>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21"/>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21"/>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21"/>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21"/>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21"/>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21"/>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21"/>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21"/>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21"/>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21"/>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21"/>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21"/>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21"/>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21"/>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21"/>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21"/>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21"/>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21"/>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21"/>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21"/>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21"/>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21"/>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21"/>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21"/>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21"/>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21"/>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21"/>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21"/>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21"/>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21"/>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21"/>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21"/>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21"/>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21"/>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21"/>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21"/>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21"/>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21"/>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21"/>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21"/>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21"/>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21"/>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21"/>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21"/>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21"/>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21"/>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21"/>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21"/>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21"/>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21"/>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21"/>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21"/>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21"/>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21"/>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21"/>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21"/>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21"/>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21"/>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21"/>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21"/>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21"/>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21"/>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21"/>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21"/>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21"/>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21"/>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21"/>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21"/>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21"/>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21"/>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21"/>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21"/>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21"/>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21"/>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21"/>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21"/>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21"/>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21"/>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21"/>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21"/>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21"/>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21"/>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21"/>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21"/>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21"/>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21"/>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21"/>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21"/>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21"/>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21"/>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21"/>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21"/>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21"/>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21"/>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21"/>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21"/>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21"/>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21"/>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21"/>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21"/>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21"/>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21"/>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21"/>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21"/>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21"/>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21"/>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21"/>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21"/>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21"/>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21"/>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21"/>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21"/>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21"/>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21"/>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21"/>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21"/>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21"/>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21"/>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21"/>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21"/>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21"/>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6" name="Google Shape;2356;p21"/>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57" name="Google Shape;2357;p21"/>
          <p:cNvGrpSpPr/>
          <p:nvPr/>
        </p:nvGrpSpPr>
        <p:grpSpPr>
          <a:xfrm>
            <a:off x="553048" y="535000"/>
            <a:ext cx="8105852" cy="4302000"/>
            <a:chOff x="553048" y="535000"/>
            <a:chExt cx="8105852" cy="4302000"/>
          </a:xfrm>
        </p:grpSpPr>
        <p:sp>
          <p:nvSpPr>
            <p:cNvPr id="2358" name="Google Shape;2358;p21"/>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21"/>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21"/>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21"/>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21"/>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21"/>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21"/>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21"/>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21"/>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21"/>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21"/>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21"/>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21"/>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21"/>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21"/>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21"/>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21"/>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21"/>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76" name="Google Shape;2376;p21"/>
          <p:cNvSpPr txBox="1"/>
          <p:nvPr>
            <p:ph type="title"/>
          </p:nvPr>
        </p:nvSpPr>
        <p:spPr>
          <a:xfrm>
            <a:off x="1270650" y="629375"/>
            <a:ext cx="7020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p:txBody>
      </p:sp>
      <p:sp>
        <p:nvSpPr>
          <p:cNvPr id="2377" name="Google Shape;2377;p21"/>
          <p:cNvSpPr txBox="1"/>
          <p:nvPr>
            <p:ph idx="1" type="subTitle"/>
          </p:nvPr>
        </p:nvSpPr>
        <p:spPr>
          <a:xfrm>
            <a:off x="1270650" y="1202075"/>
            <a:ext cx="7020000" cy="388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a:lnSpc>
                <a:spcPct val="100000"/>
              </a:lnSpc>
              <a:spcBef>
                <a:spcPts val="0"/>
              </a:spcBef>
              <a:spcAft>
                <a:spcPts val="0"/>
              </a:spcAft>
              <a:buClr>
                <a:schemeClr val="accent2"/>
              </a:buClr>
              <a:buSzPts val="1400"/>
              <a:buNone/>
              <a:defRPr b="1">
                <a:solidFill>
                  <a:schemeClr val="accent2"/>
                </a:solidFill>
                <a:highlight>
                  <a:schemeClr val="lt2"/>
                </a:highlight>
              </a:defRPr>
            </a:lvl9pPr>
          </a:lstStyle>
          <a:p/>
        </p:txBody>
      </p:sp>
      <p:sp>
        <p:nvSpPr>
          <p:cNvPr id="2378" name="Google Shape;2378;p21"/>
          <p:cNvSpPr txBox="1"/>
          <p:nvPr>
            <p:ph idx="2" type="subTitle"/>
          </p:nvPr>
        </p:nvSpPr>
        <p:spPr>
          <a:xfrm>
            <a:off x="1270650" y="1514375"/>
            <a:ext cx="7020000" cy="295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79" name="Google Shape;2379;p21"/>
          <p:cNvSpPr/>
          <p:nvPr/>
        </p:nvSpPr>
        <p:spPr>
          <a:xfrm>
            <a:off x="8428900" y="1041975"/>
            <a:ext cx="143750" cy="647425"/>
          </a:xfrm>
          <a:custGeom>
            <a:rect b="b" l="l" r="r" t="t"/>
            <a:pathLst>
              <a:path extrusionOk="0" h="25897" w="575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21"/>
          <p:cNvSpPr/>
          <p:nvPr/>
        </p:nvSpPr>
        <p:spPr>
          <a:xfrm>
            <a:off x="8428900" y="2620900"/>
            <a:ext cx="143750" cy="647425"/>
          </a:xfrm>
          <a:custGeom>
            <a:rect b="b" l="l" r="r" t="t"/>
            <a:pathLst>
              <a:path extrusionOk="0" h="25897" w="575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21"/>
          <p:cNvSpPr/>
          <p:nvPr/>
        </p:nvSpPr>
        <p:spPr>
          <a:xfrm>
            <a:off x="8428900" y="1811900"/>
            <a:ext cx="143750" cy="647425"/>
          </a:xfrm>
          <a:custGeom>
            <a:rect b="b" l="l" r="r" t="t"/>
            <a:pathLst>
              <a:path extrusionOk="0" h="25897" w="575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21"/>
          <p:cNvSpPr/>
          <p:nvPr/>
        </p:nvSpPr>
        <p:spPr>
          <a:xfrm>
            <a:off x="8428900" y="3454000"/>
            <a:ext cx="143750" cy="647425"/>
          </a:xfrm>
          <a:custGeom>
            <a:rect b="b" l="l" r="r" t="t"/>
            <a:pathLst>
              <a:path extrusionOk="0" h="25897" w="575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83" name="Shape 2383"/>
        <p:cNvGrpSpPr/>
        <p:nvPr/>
      </p:nvGrpSpPr>
      <p:grpSpPr>
        <a:xfrm>
          <a:off x="0" y="0"/>
          <a:ext cx="0" cy="0"/>
          <a:chOff x="0" y="0"/>
          <a:chExt cx="0" cy="0"/>
        </a:xfrm>
      </p:grpSpPr>
      <p:grpSp>
        <p:nvGrpSpPr>
          <p:cNvPr id="2384" name="Google Shape;2384;p22"/>
          <p:cNvGrpSpPr/>
          <p:nvPr/>
        </p:nvGrpSpPr>
        <p:grpSpPr>
          <a:xfrm>
            <a:off x="0" y="0"/>
            <a:ext cx="9144125" cy="5143391"/>
            <a:chOff x="0" y="0"/>
            <a:chExt cx="9144125" cy="5143391"/>
          </a:xfrm>
        </p:grpSpPr>
        <p:sp>
          <p:nvSpPr>
            <p:cNvPr id="2385" name="Google Shape;2385;p22"/>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22"/>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22"/>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22"/>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22"/>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22"/>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22"/>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22"/>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22"/>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22"/>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22"/>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22"/>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22"/>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22"/>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22"/>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22"/>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22"/>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22"/>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22"/>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22"/>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22"/>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22"/>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22"/>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22"/>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22"/>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22"/>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22"/>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22"/>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22"/>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22"/>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22"/>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22"/>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22"/>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22"/>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22"/>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22"/>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22"/>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22"/>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22"/>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22"/>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22"/>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22"/>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22"/>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22"/>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22"/>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22"/>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22"/>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22"/>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22"/>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22"/>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22"/>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22"/>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22"/>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22"/>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22"/>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22"/>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22"/>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22"/>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22"/>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22"/>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22"/>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22"/>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22"/>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22"/>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22"/>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22"/>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22"/>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22"/>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22"/>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22"/>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22"/>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22"/>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22"/>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22"/>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22"/>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22"/>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22"/>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22"/>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22"/>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22"/>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22"/>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22"/>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22"/>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22"/>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22"/>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22"/>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22"/>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22"/>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22"/>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22"/>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22"/>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22"/>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22"/>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22"/>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22"/>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22"/>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22"/>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22"/>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22"/>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22"/>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22"/>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22"/>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22"/>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22"/>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22"/>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22"/>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22"/>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22"/>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22"/>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22"/>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22"/>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22"/>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22"/>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22"/>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22"/>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22"/>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22"/>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22"/>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22"/>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22"/>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22"/>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22"/>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22"/>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22"/>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22"/>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22"/>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22"/>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22"/>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22"/>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22"/>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22"/>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22"/>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22"/>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22"/>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22"/>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22"/>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22"/>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22"/>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22"/>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22"/>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22"/>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22"/>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22"/>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22"/>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22"/>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22"/>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22"/>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22"/>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22"/>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22"/>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22"/>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22"/>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22"/>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22"/>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22"/>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22"/>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22"/>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22"/>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22"/>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22"/>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22"/>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22"/>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22"/>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22"/>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22"/>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22"/>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22"/>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p22"/>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22"/>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22"/>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22"/>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22"/>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22"/>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22"/>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22"/>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22"/>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22"/>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22"/>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22"/>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22"/>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22"/>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22"/>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22"/>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22"/>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22"/>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22"/>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22"/>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22"/>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22"/>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22"/>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22"/>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22"/>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22"/>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22"/>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22"/>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22"/>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22"/>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22"/>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22"/>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22"/>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22"/>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22"/>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22"/>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22"/>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22"/>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22"/>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22"/>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22"/>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22"/>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22"/>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22"/>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22"/>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22"/>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22"/>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22"/>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22"/>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p22"/>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22"/>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22"/>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22"/>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22"/>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22"/>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22"/>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p22"/>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22"/>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22"/>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22"/>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22"/>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22"/>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22"/>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22"/>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22"/>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22"/>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22"/>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22"/>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22"/>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22"/>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22"/>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22"/>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22"/>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22"/>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22"/>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22"/>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22"/>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p22"/>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22"/>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22"/>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22"/>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22"/>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22"/>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22"/>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22"/>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22"/>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22"/>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22"/>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22"/>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22"/>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22"/>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22"/>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22"/>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22"/>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22"/>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22"/>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22"/>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22"/>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22"/>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22"/>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22"/>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22"/>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22"/>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22"/>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22"/>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22"/>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22"/>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22"/>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0" name="Google Shape;2660;p22"/>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22"/>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22"/>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22"/>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22"/>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p22"/>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22"/>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22"/>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22"/>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22"/>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22"/>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1" name="Google Shape;2671;p22"/>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22"/>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22"/>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22"/>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p22"/>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22"/>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22"/>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22"/>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22"/>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22"/>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22"/>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2" name="Google Shape;2682;p22"/>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p22"/>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p22"/>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22"/>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6" name="Google Shape;2686;p22"/>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p22"/>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p22"/>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22"/>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p22"/>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p22"/>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2" name="Google Shape;2692;p22"/>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3" name="Google Shape;2693;p22"/>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4" name="Google Shape;2694;p22"/>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5" name="Google Shape;2695;p22"/>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6" name="Google Shape;2696;p22"/>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7" name="Google Shape;2697;p22"/>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8" name="Google Shape;2698;p22"/>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9" name="Google Shape;2699;p22"/>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22"/>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1" name="Google Shape;2701;p22"/>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2" name="Google Shape;2702;p22"/>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3" name="Google Shape;2703;p22"/>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4" name="Google Shape;2704;p22"/>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5" name="Google Shape;2705;p22"/>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22"/>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p22"/>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8" name="Google Shape;2708;p22"/>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p22"/>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p22"/>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1" name="Google Shape;2711;p22"/>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p22"/>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3" name="Google Shape;2713;p22"/>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4" name="Google Shape;2714;p22"/>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p22"/>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22"/>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22"/>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22"/>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22"/>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22"/>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1" name="Google Shape;2721;p22"/>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22"/>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22"/>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22"/>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p22"/>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22"/>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22"/>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22"/>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22"/>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22"/>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p22"/>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p22"/>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22"/>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4" name="Google Shape;2734;p22"/>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5" name="Google Shape;2735;p22"/>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22"/>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22"/>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22"/>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22"/>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22"/>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22"/>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22"/>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22"/>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22"/>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45" name="Google Shape;2745;p22"/>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46" name="Google Shape;2746;p22"/>
          <p:cNvGrpSpPr/>
          <p:nvPr/>
        </p:nvGrpSpPr>
        <p:grpSpPr>
          <a:xfrm>
            <a:off x="553048" y="535000"/>
            <a:ext cx="8105852" cy="4302000"/>
            <a:chOff x="553048" y="535000"/>
            <a:chExt cx="8105852" cy="4302000"/>
          </a:xfrm>
        </p:grpSpPr>
        <p:sp>
          <p:nvSpPr>
            <p:cNvPr id="2747" name="Google Shape;2747;p22"/>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22"/>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22"/>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22"/>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22"/>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p22"/>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22"/>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22"/>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22"/>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22"/>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22"/>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22"/>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22"/>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p22"/>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p22"/>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22"/>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22"/>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22"/>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65" name="Google Shape;2765;p22"/>
          <p:cNvSpPr txBox="1"/>
          <p:nvPr>
            <p:ph type="title"/>
          </p:nvPr>
        </p:nvSpPr>
        <p:spPr>
          <a:xfrm>
            <a:off x="1270650" y="629375"/>
            <a:ext cx="7020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p:txBody>
      </p:sp>
      <p:sp>
        <p:nvSpPr>
          <p:cNvPr id="2766" name="Google Shape;2766;p22"/>
          <p:cNvSpPr txBox="1"/>
          <p:nvPr>
            <p:ph idx="1" type="body"/>
          </p:nvPr>
        </p:nvSpPr>
        <p:spPr>
          <a:xfrm>
            <a:off x="1270650" y="1202075"/>
            <a:ext cx="7020000" cy="3406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indent="-317500" lvl="1" marL="9144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indent="-317500" lvl="2" marL="13716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indent="-317500" lvl="3" marL="18288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indent="-317500" lvl="4" marL="22860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indent="-317500" lvl="5" marL="27432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indent="-317500" lvl="6" marL="32004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indent="-317500" lvl="7" marL="36576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indent="-317500" lvl="8" marL="41148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67" name="Shape 2767"/>
        <p:cNvGrpSpPr/>
        <p:nvPr/>
      </p:nvGrpSpPr>
      <p:grpSpPr>
        <a:xfrm>
          <a:off x="0" y="0"/>
          <a:ext cx="0" cy="0"/>
          <a:chOff x="0" y="0"/>
          <a:chExt cx="0" cy="0"/>
        </a:xfrm>
      </p:grpSpPr>
      <p:grpSp>
        <p:nvGrpSpPr>
          <p:cNvPr id="2768" name="Google Shape;2768;p23"/>
          <p:cNvGrpSpPr/>
          <p:nvPr/>
        </p:nvGrpSpPr>
        <p:grpSpPr>
          <a:xfrm>
            <a:off x="0" y="0"/>
            <a:ext cx="9144125" cy="5143391"/>
            <a:chOff x="0" y="0"/>
            <a:chExt cx="9144125" cy="5143391"/>
          </a:xfrm>
        </p:grpSpPr>
        <p:sp>
          <p:nvSpPr>
            <p:cNvPr id="2769" name="Google Shape;2769;p23"/>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23"/>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23"/>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2" name="Google Shape;2772;p23"/>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3" name="Google Shape;2773;p23"/>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23"/>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5" name="Google Shape;2775;p23"/>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6" name="Google Shape;2776;p23"/>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7" name="Google Shape;2777;p23"/>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8" name="Google Shape;2778;p23"/>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p23"/>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23"/>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23"/>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23"/>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p23"/>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p23"/>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23"/>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23"/>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p23"/>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p23"/>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23"/>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23"/>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23"/>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23"/>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p23"/>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p23"/>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p23"/>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23"/>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p23"/>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p23"/>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p23"/>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23"/>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23"/>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23"/>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p23"/>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p23"/>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p23"/>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p23"/>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p23"/>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p23"/>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23"/>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p23"/>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23"/>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23"/>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23"/>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23"/>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23"/>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23"/>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23"/>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23"/>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23"/>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p23"/>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23"/>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p23"/>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p23"/>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23"/>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23"/>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23"/>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23"/>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23"/>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23"/>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23"/>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23"/>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p23"/>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23"/>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23"/>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23"/>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23"/>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p23"/>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p23"/>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p23"/>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p23"/>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p23"/>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p23"/>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p23"/>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23"/>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p23"/>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6" name="Google Shape;2846;p23"/>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23"/>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23"/>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23"/>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p23"/>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p23"/>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p23"/>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p23"/>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23"/>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23"/>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23"/>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23"/>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23"/>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23"/>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p23"/>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1" name="Google Shape;2861;p23"/>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p23"/>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3" name="Google Shape;2863;p23"/>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p23"/>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p23"/>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6" name="Google Shape;2866;p23"/>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p23"/>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8" name="Google Shape;2868;p23"/>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23"/>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23"/>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23"/>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p23"/>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3" name="Google Shape;2873;p23"/>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23"/>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23"/>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23"/>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23"/>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23"/>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p23"/>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0" name="Google Shape;2880;p23"/>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p23"/>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p23"/>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p23"/>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23"/>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23"/>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23"/>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23"/>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23"/>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23"/>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23"/>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23"/>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p23"/>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23"/>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23"/>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23"/>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23"/>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23"/>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23"/>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23"/>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p23"/>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p23"/>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23"/>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23"/>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p23"/>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23"/>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23"/>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23"/>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8" name="Google Shape;2908;p23"/>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23"/>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23"/>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1" name="Google Shape;2911;p23"/>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2" name="Google Shape;2912;p23"/>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23"/>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23"/>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p23"/>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p23"/>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7" name="Google Shape;2917;p23"/>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8" name="Google Shape;2918;p23"/>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23"/>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0" name="Google Shape;2920;p23"/>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p23"/>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p23"/>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23"/>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4" name="Google Shape;2924;p23"/>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p23"/>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23"/>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p23"/>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p23"/>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9" name="Google Shape;2929;p23"/>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23"/>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p23"/>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p23"/>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23"/>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4" name="Google Shape;2934;p23"/>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5" name="Google Shape;2935;p23"/>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6" name="Google Shape;2936;p23"/>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7" name="Google Shape;2937;p23"/>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8" name="Google Shape;2938;p23"/>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p23"/>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p23"/>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p23"/>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p23"/>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23"/>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p23"/>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p23"/>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p23"/>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7" name="Google Shape;2947;p23"/>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8" name="Google Shape;2948;p23"/>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9" name="Google Shape;2949;p23"/>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23"/>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p23"/>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23"/>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23"/>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p23"/>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23"/>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23"/>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23"/>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8" name="Google Shape;2958;p23"/>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9" name="Google Shape;2959;p23"/>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p23"/>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23"/>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p23"/>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p23"/>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p23"/>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p23"/>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23"/>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p23"/>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p23"/>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23"/>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0" name="Google Shape;2970;p23"/>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1" name="Google Shape;2971;p23"/>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2" name="Google Shape;2972;p23"/>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3" name="Google Shape;2973;p23"/>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4" name="Google Shape;2974;p23"/>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p23"/>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p23"/>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7" name="Google Shape;2977;p23"/>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23"/>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p23"/>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p23"/>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p23"/>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23"/>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23"/>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23"/>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p23"/>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23"/>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23"/>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23"/>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23"/>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23"/>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p23"/>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p23"/>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23"/>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23"/>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p23"/>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p23"/>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23"/>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23"/>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23"/>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p23"/>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23"/>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23"/>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p23"/>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4" name="Google Shape;3004;p23"/>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23"/>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p23"/>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7" name="Google Shape;3007;p23"/>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8" name="Google Shape;3008;p23"/>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p23"/>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p23"/>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p23"/>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p23"/>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p23"/>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4" name="Google Shape;3014;p23"/>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5" name="Google Shape;3015;p23"/>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6" name="Google Shape;3016;p23"/>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7" name="Google Shape;3017;p23"/>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8" name="Google Shape;3018;p23"/>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9" name="Google Shape;3019;p23"/>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p23"/>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p23"/>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p23"/>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p23"/>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4" name="Google Shape;3024;p23"/>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p23"/>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6" name="Google Shape;3026;p23"/>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7" name="Google Shape;3027;p23"/>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8" name="Google Shape;3028;p23"/>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p23"/>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0" name="Google Shape;3030;p23"/>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1" name="Google Shape;3031;p23"/>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2" name="Google Shape;3032;p23"/>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3" name="Google Shape;3033;p23"/>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p23"/>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5" name="Google Shape;3035;p23"/>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6" name="Google Shape;3036;p23"/>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7" name="Google Shape;3037;p23"/>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p23"/>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9" name="Google Shape;3039;p23"/>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0" name="Google Shape;3040;p23"/>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p23"/>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p23"/>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p23"/>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p23"/>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23"/>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p23"/>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p23"/>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p23"/>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9" name="Google Shape;3049;p23"/>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0" name="Google Shape;3050;p23"/>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1" name="Google Shape;3051;p23"/>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2" name="Google Shape;3052;p23"/>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p23"/>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23"/>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p23"/>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p23"/>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7" name="Google Shape;3057;p23"/>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p23"/>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p23"/>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p23"/>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p23"/>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2" name="Google Shape;3062;p23"/>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3" name="Google Shape;3063;p23"/>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p23"/>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5" name="Google Shape;3065;p23"/>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6" name="Google Shape;3066;p23"/>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7" name="Google Shape;3067;p23"/>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p23"/>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9" name="Google Shape;3069;p23"/>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p23"/>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p23"/>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p23"/>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p23"/>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p23"/>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p23"/>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6" name="Google Shape;3076;p23"/>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7" name="Google Shape;3077;p23"/>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8" name="Google Shape;3078;p23"/>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9" name="Google Shape;3079;p23"/>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p23"/>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p23"/>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p23"/>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p23"/>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23"/>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5" name="Google Shape;3085;p23"/>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6" name="Google Shape;3086;p23"/>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p23"/>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8" name="Google Shape;3088;p23"/>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9" name="Google Shape;3089;p23"/>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0" name="Google Shape;3090;p23"/>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1" name="Google Shape;3091;p23"/>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p23"/>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23"/>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23"/>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23"/>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p23"/>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p23"/>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23"/>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23"/>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23"/>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1" name="Google Shape;3101;p23"/>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2" name="Google Shape;3102;p23"/>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3" name="Google Shape;3103;p23"/>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4" name="Google Shape;3104;p23"/>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5" name="Google Shape;3105;p23"/>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6" name="Google Shape;3106;p23"/>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7" name="Google Shape;3107;p23"/>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8" name="Google Shape;3108;p23"/>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9" name="Google Shape;3109;p23"/>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0" name="Google Shape;3110;p23"/>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1" name="Google Shape;3111;p23"/>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2" name="Google Shape;3112;p23"/>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p23"/>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p23"/>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5" name="Google Shape;3115;p23"/>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6" name="Google Shape;3116;p23"/>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p23"/>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p23"/>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9" name="Google Shape;3119;p23"/>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23"/>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23"/>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p23"/>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p23"/>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p23"/>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5" name="Google Shape;3125;p23"/>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6" name="Google Shape;3126;p23"/>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23"/>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23"/>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29" name="Google Shape;3129;p23"/>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30" name="Google Shape;3130;p23"/>
          <p:cNvGrpSpPr/>
          <p:nvPr/>
        </p:nvGrpSpPr>
        <p:grpSpPr>
          <a:xfrm>
            <a:off x="553048" y="535000"/>
            <a:ext cx="8105852" cy="4302000"/>
            <a:chOff x="553048" y="535000"/>
            <a:chExt cx="8105852" cy="4302000"/>
          </a:xfrm>
        </p:grpSpPr>
        <p:sp>
          <p:nvSpPr>
            <p:cNvPr id="3131" name="Google Shape;3131;p23"/>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2" name="Google Shape;3132;p23"/>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p23"/>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4" name="Google Shape;3134;p23"/>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p23"/>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6" name="Google Shape;3136;p23"/>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p23"/>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p23"/>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9" name="Google Shape;3139;p23"/>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23"/>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1" name="Google Shape;3141;p23"/>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2" name="Google Shape;3142;p23"/>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3" name="Google Shape;3143;p23"/>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4" name="Google Shape;3144;p23"/>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5" name="Google Shape;3145;p23"/>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6" name="Google Shape;3146;p23"/>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7" name="Google Shape;3147;p23"/>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8" name="Google Shape;3148;p23"/>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49" name="Google Shape;3149;p23"/>
          <p:cNvSpPr txBox="1"/>
          <p:nvPr>
            <p:ph type="title"/>
          </p:nvPr>
        </p:nvSpPr>
        <p:spPr>
          <a:xfrm>
            <a:off x="1270650" y="629375"/>
            <a:ext cx="3500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p:txBody>
      </p:sp>
      <p:sp>
        <p:nvSpPr>
          <p:cNvPr id="3150" name="Google Shape;3150;p23"/>
          <p:cNvSpPr txBox="1"/>
          <p:nvPr>
            <p:ph idx="1" type="subTitle"/>
          </p:nvPr>
        </p:nvSpPr>
        <p:spPr>
          <a:xfrm>
            <a:off x="1270650" y="1202075"/>
            <a:ext cx="3500400" cy="388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a:lnSpc>
                <a:spcPct val="100000"/>
              </a:lnSpc>
              <a:spcBef>
                <a:spcPts val="0"/>
              </a:spcBef>
              <a:spcAft>
                <a:spcPts val="0"/>
              </a:spcAft>
              <a:buClr>
                <a:schemeClr val="accent2"/>
              </a:buClr>
              <a:buSzPts val="1400"/>
              <a:buNone/>
              <a:defRPr b="1">
                <a:solidFill>
                  <a:schemeClr val="accent2"/>
                </a:solidFill>
                <a:highlight>
                  <a:schemeClr val="lt2"/>
                </a:highlight>
              </a:defRPr>
            </a:lvl9pPr>
          </a:lstStyle>
          <a:p/>
        </p:txBody>
      </p:sp>
      <p:sp>
        <p:nvSpPr>
          <p:cNvPr id="3151" name="Google Shape;3151;p23"/>
          <p:cNvSpPr txBox="1"/>
          <p:nvPr>
            <p:ph idx="2" type="subTitle"/>
          </p:nvPr>
        </p:nvSpPr>
        <p:spPr>
          <a:xfrm>
            <a:off x="1270650" y="1514375"/>
            <a:ext cx="3500400" cy="295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52" name="Google Shape;3152;p23"/>
          <p:cNvSpPr txBox="1"/>
          <p:nvPr>
            <p:ph idx="3" type="title"/>
          </p:nvPr>
        </p:nvSpPr>
        <p:spPr>
          <a:xfrm>
            <a:off x="4771050" y="629375"/>
            <a:ext cx="3500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p:txBody>
      </p:sp>
      <p:sp>
        <p:nvSpPr>
          <p:cNvPr id="3153" name="Google Shape;3153;p23"/>
          <p:cNvSpPr txBox="1"/>
          <p:nvPr>
            <p:ph idx="4" type="subTitle"/>
          </p:nvPr>
        </p:nvSpPr>
        <p:spPr>
          <a:xfrm>
            <a:off x="4771050" y="1202075"/>
            <a:ext cx="3500400" cy="388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a:lnSpc>
                <a:spcPct val="100000"/>
              </a:lnSpc>
              <a:spcBef>
                <a:spcPts val="0"/>
              </a:spcBef>
              <a:spcAft>
                <a:spcPts val="0"/>
              </a:spcAft>
              <a:buClr>
                <a:schemeClr val="accent2"/>
              </a:buClr>
              <a:buSzPts val="1400"/>
              <a:buNone/>
              <a:defRPr b="1">
                <a:solidFill>
                  <a:schemeClr val="accent2"/>
                </a:solidFill>
                <a:highlight>
                  <a:schemeClr val="lt2"/>
                </a:highlight>
              </a:defRPr>
            </a:lvl9pPr>
          </a:lstStyle>
          <a:p/>
        </p:txBody>
      </p:sp>
      <p:sp>
        <p:nvSpPr>
          <p:cNvPr id="3154" name="Google Shape;3154;p23"/>
          <p:cNvSpPr txBox="1"/>
          <p:nvPr>
            <p:ph idx="5" type="subTitle"/>
          </p:nvPr>
        </p:nvSpPr>
        <p:spPr>
          <a:xfrm>
            <a:off x="4771050" y="1514375"/>
            <a:ext cx="3500400" cy="295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55" name="Shape 3155"/>
        <p:cNvGrpSpPr/>
        <p:nvPr/>
      </p:nvGrpSpPr>
      <p:grpSpPr>
        <a:xfrm>
          <a:off x="0" y="0"/>
          <a:ext cx="0" cy="0"/>
          <a:chOff x="0" y="0"/>
          <a:chExt cx="0" cy="0"/>
        </a:xfrm>
      </p:grpSpPr>
      <p:grpSp>
        <p:nvGrpSpPr>
          <p:cNvPr id="3156" name="Google Shape;3156;p24"/>
          <p:cNvGrpSpPr/>
          <p:nvPr/>
        </p:nvGrpSpPr>
        <p:grpSpPr>
          <a:xfrm>
            <a:off x="0" y="0"/>
            <a:ext cx="9144125" cy="5143391"/>
            <a:chOff x="0" y="0"/>
            <a:chExt cx="9144125" cy="5143391"/>
          </a:xfrm>
        </p:grpSpPr>
        <p:sp>
          <p:nvSpPr>
            <p:cNvPr id="3157" name="Google Shape;3157;p24"/>
            <p:cNvSpPr/>
            <p:nvPr/>
          </p:nvSpPr>
          <p:spPr>
            <a:xfrm>
              <a:off x="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24"/>
            <p:cNvSpPr/>
            <p:nvPr/>
          </p:nvSpPr>
          <p:spPr>
            <a:xfrm>
              <a:off x="38100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9" name="Google Shape;3159;p24"/>
            <p:cNvSpPr/>
            <p:nvPr/>
          </p:nvSpPr>
          <p:spPr>
            <a:xfrm>
              <a:off x="76201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p24"/>
            <p:cNvSpPr/>
            <p:nvPr/>
          </p:nvSpPr>
          <p:spPr>
            <a:xfrm>
              <a:off x="114301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1" name="Google Shape;3161;p24"/>
            <p:cNvSpPr/>
            <p:nvPr/>
          </p:nvSpPr>
          <p:spPr>
            <a:xfrm>
              <a:off x="152402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2" name="Google Shape;3162;p24"/>
            <p:cNvSpPr/>
            <p:nvPr/>
          </p:nvSpPr>
          <p:spPr>
            <a:xfrm>
              <a:off x="190502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p24"/>
            <p:cNvSpPr/>
            <p:nvPr/>
          </p:nvSpPr>
          <p:spPr>
            <a:xfrm>
              <a:off x="228603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4" name="Google Shape;3164;p24"/>
            <p:cNvSpPr/>
            <p:nvPr/>
          </p:nvSpPr>
          <p:spPr>
            <a:xfrm>
              <a:off x="266703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5" name="Google Shape;3165;p24"/>
            <p:cNvSpPr/>
            <p:nvPr/>
          </p:nvSpPr>
          <p:spPr>
            <a:xfrm>
              <a:off x="304804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24"/>
            <p:cNvSpPr/>
            <p:nvPr/>
          </p:nvSpPr>
          <p:spPr>
            <a:xfrm>
              <a:off x="342904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7" name="Google Shape;3167;p24"/>
            <p:cNvSpPr/>
            <p:nvPr/>
          </p:nvSpPr>
          <p:spPr>
            <a:xfrm>
              <a:off x="381005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8" name="Google Shape;3168;p24"/>
            <p:cNvSpPr/>
            <p:nvPr/>
          </p:nvSpPr>
          <p:spPr>
            <a:xfrm>
              <a:off x="419105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p24"/>
            <p:cNvSpPr/>
            <p:nvPr/>
          </p:nvSpPr>
          <p:spPr>
            <a:xfrm>
              <a:off x="457206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0" name="Google Shape;3170;p24"/>
            <p:cNvSpPr/>
            <p:nvPr/>
          </p:nvSpPr>
          <p:spPr>
            <a:xfrm>
              <a:off x="495306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p24"/>
            <p:cNvSpPr/>
            <p:nvPr/>
          </p:nvSpPr>
          <p:spPr>
            <a:xfrm>
              <a:off x="533407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p24"/>
            <p:cNvSpPr/>
            <p:nvPr/>
          </p:nvSpPr>
          <p:spPr>
            <a:xfrm>
              <a:off x="571507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24"/>
            <p:cNvSpPr/>
            <p:nvPr/>
          </p:nvSpPr>
          <p:spPr>
            <a:xfrm>
              <a:off x="609608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p24"/>
            <p:cNvSpPr/>
            <p:nvPr/>
          </p:nvSpPr>
          <p:spPr>
            <a:xfrm>
              <a:off x="647708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p24"/>
            <p:cNvSpPr/>
            <p:nvPr/>
          </p:nvSpPr>
          <p:spPr>
            <a:xfrm>
              <a:off x="6858090"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6" name="Google Shape;3176;p24"/>
            <p:cNvSpPr/>
            <p:nvPr/>
          </p:nvSpPr>
          <p:spPr>
            <a:xfrm>
              <a:off x="7239095" y="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7" name="Google Shape;3177;p24"/>
            <p:cNvSpPr/>
            <p:nvPr/>
          </p:nvSpPr>
          <p:spPr>
            <a:xfrm>
              <a:off x="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8" name="Google Shape;3178;p24"/>
            <p:cNvSpPr/>
            <p:nvPr/>
          </p:nvSpPr>
          <p:spPr>
            <a:xfrm>
              <a:off x="38100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9" name="Google Shape;3179;p24"/>
            <p:cNvSpPr/>
            <p:nvPr/>
          </p:nvSpPr>
          <p:spPr>
            <a:xfrm>
              <a:off x="76201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0" name="Google Shape;3180;p24"/>
            <p:cNvSpPr/>
            <p:nvPr/>
          </p:nvSpPr>
          <p:spPr>
            <a:xfrm>
              <a:off x="114301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1" name="Google Shape;3181;p24"/>
            <p:cNvSpPr/>
            <p:nvPr/>
          </p:nvSpPr>
          <p:spPr>
            <a:xfrm>
              <a:off x="152402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2" name="Google Shape;3182;p24"/>
            <p:cNvSpPr/>
            <p:nvPr/>
          </p:nvSpPr>
          <p:spPr>
            <a:xfrm>
              <a:off x="190502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24"/>
            <p:cNvSpPr/>
            <p:nvPr/>
          </p:nvSpPr>
          <p:spPr>
            <a:xfrm>
              <a:off x="228603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4" name="Google Shape;3184;p24"/>
            <p:cNvSpPr/>
            <p:nvPr/>
          </p:nvSpPr>
          <p:spPr>
            <a:xfrm>
              <a:off x="266703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5" name="Google Shape;3185;p24"/>
            <p:cNvSpPr/>
            <p:nvPr/>
          </p:nvSpPr>
          <p:spPr>
            <a:xfrm>
              <a:off x="304804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6" name="Google Shape;3186;p24"/>
            <p:cNvSpPr/>
            <p:nvPr/>
          </p:nvSpPr>
          <p:spPr>
            <a:xfrm>
              <a:off x="342904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7" name="Google Shape;3187;p24"/>
            <p:cNvSpPr/>
            <p:nvPr/>
          </p:nvSpPr>
          <p:spPr>
            <a:xfrm>
              <a:off x="381005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8" name="Google Shape;3188;p24"/>
            <p:cNvSpPr/>
            <p:nvPr/>
          </p:nvSpPr>
          <p:spPr>
            <a:xfrm>
              <a:off x="419105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24"/>
            <p:cNvSpPr/>
            <p:nvPr/>
          </p:nvSpPr>
          <p:spPr>
            <a:xfrm>
              <a:off x="457206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0" name="Google Shape;3190;p24"/>
            <p:cNvSpPr/>
            <p:nvPr/>
          </p:nvSpPr>
          <p:spPr>
            <a:xfrm>
              <a:off x="495306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1" name="Google Shape;3191;p24"/>
            <p:cNvSpPr/>
            <p:nvPr/>
          </p:nvSpPr>
          <p:spPr>
            <a:xfrm>
              <a:off x="533407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24"/>
            <p:cNvSpPr/>
            <p:nvPr/>
          </p:nvSpPr>
          <p:spPr>
            <a:xfrm>
              <a:off x="571507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24"/>
            <p:cNvSpPr/>
            <p:nvPr/>
          </p:nvSpPr>
          <p:spPr>
            <a:xfrm>
              <a:off x="609608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4" name="Google Shape;3194;p24"/>
            <p:cNvSpPr/>
            <p:nvPr/>
          </p:nvSpPr>
          <p:spPr>
            <a:xfrm>
              <a:off x="647708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5" name="Google Shape;3195;p24"/>
            <p:cNvSpPr/>
            <p:nvPr/>
          </p:nvSpPr>
          <p:spPr>
            <a:xfrm>
              <a:off x="6858090"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6" name="Google Shape;3196;p24"/>
            <p:cNvSpPr/>
            <p:nvPr/>
          </p:nvSpPr>
          <p:spPr>
            <a:xfrm>
              <a:off x="7239095" y="342894"/>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7" name="Google Shape;3197;p24"/>
            <p:cNvSpPr/>
            <p:nvPr/>
          </p:nvSpPr>
          <p:spPr>
            <a:xfrm>
              <a:off x="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8" name="Google Shape;3198;p24"/>
            <p:cNvSpPr/>
            <p:nvPr/>
          </p:nvSpPr>
          <p:spPr>
            <a:xfrm>
              <a:off x="38100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9" name="Google Shape;3199;p24"/>
            <p:cNvSpPr/>
            <p:nvPr/>
          </p:nvSpPr>
          <p:spPr>
            <a:xfrm>
              <a:off x="76201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0" name="Google Shape;3200;p24"/>
            <p:cNvSpPr/>
            <p:nvPr/>
          </p:nvSpPr>
          <p:spPr>
            <a:xfrm>
              <a:off x="114301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1" name="Google Shape;3201;p24"/>
            <p:cNvSpPr/>
            <p:nvPr/>
          </p:nvSpPr>
          <p:spPr>
            <a:xfrm>
              <a:off x="152402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p24"/>
            <p:cNvSpPr/>
            <p:nvPr/>
          </p:nvSpPr>
          <p:spPr>
            <a:xfrm>
              <a:off x="190502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3" name="Google Shape;3203;p24"/>
            <p:cNvSpPr/>
            <p:nvPr/>
          </p:nvSpPr>
          <p:spPr>
            <a:xfrm>
              <a:off x="228603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4" name="Google Shape;3204;p24"/>
            <p:cNvSpPr/>
            <p:nvPr/>
          </p:nvSpPr>
          <p:spPr>
            <a:xfrm>
              <a:off x="266703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5" name="Google Shape;3205;p24"/>
            <p:cNvSpPr/>
            <p:nvPr/>
          </p:nvSpPr>
          <p:spPr>
            <a:xfrm>
              <a:off x="304804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6" name="Google Shape;3206;p24"/>
            <p:cNvSpPr/>
            <p:nvPr/>
          </p:nvSpPr>
          <p:spPr>
            <a:xfrm>
              <a:off x="342904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7" name="Google Shape;3207;p24"/>
            <p:cNvSpPr/>
            <p:nvPr/>
          </p:nvSpPr>
          <p:spPr>
            <a:xfrm>
              <a:off x="381005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8" name="Google Shape;3208;p24"/>
            <p:cNvSpPr/>
            <p:nvPr/>
          </p:nvSpPr>
          <p:spPr>
            <a:xfrm>
              <a:off x="419105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9" name="Google Shape;3209;p24"/>
            <p:cNvSpPr/>
            <p:nvPr/>
          </p:nvSpPr>
          <p:spPr>
            <a:xfrm>
              <a:off x="457206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p24"/>
            <p:cNvSpPr/>
            <p:nvPr/>
          </p:nvSpPr>
          <p:spPr>
            <a:xfrm>
              <a:off x="495306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p24"/>
            <p:cNvSpPr/>
            <p:nvPr/>
          </p:nvSpPr>
          <p:spPr>
            <a:xfrm>
              <a:off x="533407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p24"/>
            <p:cNvSpPr/>
            <p:nvPr/>
          </p:nvSpPr>
          <p:spPr>
            <a:xfrm>
              <a:off x="571507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p24"/>
            <p:cNvSpPr/>
            <p:nvPr/>
          </p:nvSpPr>
          <p:spPr>
            <a:xfrm>
              <a:off x="609608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24"/>
            <p:cNvSpPr/>
            <p:nvPr/>
          </p:nvSpPr>
          <p:spPr>
            <a:xfrm>
              <a:off x="647708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p24"/>
            <p:cNvSpPr/>
            <p:nvPr/>
          </p:nvSpPr>
          <p:spPr>
            <a:xfrm>
              <a:off x="6858090"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6" name="Google Shape;3216;p24"/>
            <p:cNvSpPr/>
            <p:nvPr/>
          </p:nvSpPr>
          <p:spPr>
            <a:xfrm>
              <a:off x="7239095" y="685788"/>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7" name="Google Shape;3217;p24"/>
            <p:cNvSpPr/>
            <p:nvPr/>
          </p:nvSpPr>
          <p:spPr>
            <a:xfrm>
              <a:off x="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8" name="Google Shape;3218;p24"/>
            <p:cNvSpPr/>
            <p:nvPr/>
          </p:nvSpPr>
          <p:spPr>
            <a:xfrm>
              <a:off x="38100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p24"/>
            <p:cNvSpPr/>
            <p:nvPr/>
          </p:nvSpPr>
          <p:spPr>
            <a:xfrm>
              <a:off x="76201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0" name="Google Shape;3220;p24"/>
            <p:cNvSpPr/>
            <p:nvPr/>
          </p:nvSpPr>
          <p:spPr>
            <a:xfrm>
              <a:off x="114301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1" name="Google Shape;3221;p24"/>
            <p:cNvSpPr/>
            <p:nvPr/>
          </p:nvSpPr>
          <p:spPr>
            <a:xfrm>
              <a:off x="152402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2" name="Google Shape;3222;p24"/>
            <p:cNvSpPr/>
            <p:nvPr/>
          </p:nvSpPr>
          <p:spPr>
            <a:xfrm>
              <a:off x="190502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3" name="Google Shape;3223;p24"/>
            <p:cNvSpPr/>
            <p:nvPr/>
          </p:nvSpPr>
          <p:spPr>
            <a:xfrm>
              <a:off x="228603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4" name="Google Shape;3224;p24"/>
            <p:cNvSpPr/>
            <p:nvPr/>
          </p:nvSpPr>
          <p:spPr>
            <a:xfrm>
              <a:off x="266703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5" name="Google Shape;3225;p24"/>
            <p:cNvSpPr/>
            <p:nvPr/>
          </p:nvSpPr>
          <p:spPr>
            <a:xfrm>
              <a:off x="304804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6" name="Google Shape;3226;p24"/>
            <p:cNvSpPr/>
            <p:nvPr/>
          </p:nvSpPr>
          <p:spPr>
            <a:xfrm>
              <a:off x="342904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7" name="Google Shape;3227;p24"/>
            <p:cNvSpPr/>
            <p:nvPr/>
          </p:nvSpPr>
          <p:spPr>
            <a:xfrm>
              <a:off x="381005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8" name="Google Shape;3228;p24"/>
            <p:cNvSpPr/>
            <p:nvPr/>
          </p:nvSpPr>
          <p:spPr>
            <a:xfrm>
              <a:off x="419105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9" name="Google Shape;3229;p24"/>
            <p:cNvSpPr/>
            <p:nvPr/>
          </p:nvSpPr>
          <p:spPr>
            <a:xfrm>
              <a:off x="457206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0" name="Google Shape;3230;p24"/>
            <p:cNvSpPr/>
            <p:nvPr/>
          </p:nvSpPr>
          <p:spPr>
            <a:xfrm>
              <a:off x="495306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1" name="Google Shape;3231;p24"/>
            <p:cNvSpPr/>
            <p:nvPr/>
          </p:nvSpPr>
          <p:spPr>
            <a:xfrm>
              <a:off x="533407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2" name="Google Shape;3232;p24"/>
            <p:cNvSpPr/>
            <p:nvPr/>
          </p:nvSpPr>
          <p:spPr>
            <a:xfrm>
              <a:off x="571507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3" name="Google Shape;3233;p24"/>
            <p:cNvSpPr/>
            <p:nvPr/>
          </p:nvSpPr>
          <p:spPr>
            <a:xfrm>
              <a:off x="609608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4" name="Google Shape;3234;p24"/>
            <p:cNvSpPr/>
            <p:nvPr/>
          </p:nvSpPr>
          <p:spPr>
            <a:xfrm>
              <a:off x="647708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5" name="Google Shape;3235;p24"/>
            <p:cNvSpPr/>
            <p:nvPr/>
          </p:nvSpPr>
          <p:spPr>
            <a:xfrm>
              <a:off x="6858090"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6" name="Google Shape;3236;p24"/>
            <p:cNvSpPr/>
            <p:nvPr/>
          </p:nvSpPr>
          <p:spPr>
            <a:xfrm>
              <a:off x="7239095" y="1028682"/>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7" name="Google Shape;3237;p24"/>
            <p:cNvSpPr/>
            <p:nvPr/>
          </p:nvSpPr>
          <p:spPr>
            <a:xfrm>
              <a:off x="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8" name="Google Shape;3238;p24"/>
            <p:cNvSpPr/>
            <p:nvPr/>
          </p:nvSpPr>
          <p:spPr>
            <a:xfrm>
              <a:off x="38100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9" name="Google Shape;3239;p24"/>
            <p:cNvSpPr/>
            <p:nvPr/>
          </p:nvSpPr>
          <p:spPr>
            <a:xfrm>
              <a:off x="76201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0" name="Google Shape;3240;p24"/>
            <p:cNvSpPr/>
            <p:nvPr/>
          </p:nvSpPr>
          <p:spPr>
            <a:xfrm>
              <a:off x="114301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1" name="Google Shape;3241;p24"/>
            <p:cNvSpPr/>
            <p:nvPr/>
          </p:nvSpPr>
          <p:spPr>
            <a:xfrm>
              <a:off x="152402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2" name="Google Shape;3242;p24"/>
            <p:cNvSpPr/>
            <p:nvPr/>
          </p:nvSpPr>
          <p:spPr>
            <a:xfrm>
              <a:off x="190502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3" name="Google Shape;3243;p24"/>
            <p:cNvSpPr/>
            <p:nvPr/>
          </p:nvSpPr>
          <p:spPr>
            <a:xfrm>
              <a:off x="228603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4" name="Google Shape;3244;p24"/>
            <p:cNvSpPr/>
            <p:nvPr/>
          </p:nvSpPr>
          <p:spPr>
            <a:xfrm>
              <a:off x="266703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5" name="Google Shape;3245;p24"/>
            <p:cNvSpPr/>
            <p:nvPr/>
          </p:nvSpPr>
          <p:spPr>
            <a:xfrm>
              <a:off x="304804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6" name="Google Shape;3246;p24"/>
            <p:cNvSpPr/>
            <p:nvPr/>
          </p:nvSpPr>
          <p:spPr>
            <a:xfrm>
              <a:off x="342904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p24"/>
            <p:cNvSpPr/>
            <p:nvPr/>
          </p:nvSpPr>
          <p:spPr>
            <a:xfrm>
              <a:off x="381005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8" name="Google Shape;3248;p24"/>
            <p:cNvSpPr/>
            <p:nvPr/>
          </p:nvSpPr>
          <p:spPr>
            <a:xfrm>
              <a:off x="419105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9" name="Google Shape;3249;p24"/>
            <p:cNvSpPr/>
            <p:nvPr/>
          </p:nvSpPr>
          <p:spPr>
            <a:xfrm>
              <a:off x="457206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0" name="Google Shape;3250;p24"/>
            <p:cNvSpPr/>
            <p:nvPr/>
          </p:nvSpPr>
          <p:spPr>
            <a:xfrm>
              <a:off x="495306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1" name="Google Shape;3251;p24"/>
            <p:cNvSpPr/>
            <p:nvPr/>
          </p:nvSpPr>
          <p:spPr>
            <a:xfrm>
              <a:off x="533407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2" name="Google Shape;3252;p24"/>
            <p:cNvSpPr/>
            <p:nvPr/>
          </p:nvSpPr>
          <p:spPr>
            <a:xfrm>
              <a:off x="571507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3" name="Google Shape;3253;p24"/>
            <p:cNvSpPr/>
            <p:nvPr/>
          </p:nvSpPr>
          <p:spPr>
            <a:xfrm>
              <a:off x="609608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4" name="Google Shape;3254;p24"/>
            <p:cNvSpPr/>
            <p:nvPr/>
          </p:nvSpPr>
          <p:spPr>
            <a:xfrm>
              <a:off x="647708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5" name="Google Shape;3255;p24"/>
            <p:cNvSpPr/>
            <p:nvPr/>
          </p:nvSpPr>
          <p:spPr>
            <a:xfrm>
              <a:off x="6858090"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6" name="Google Shape;3256;p24"/>
            <p:cNvSpPr/>
            <p:nvPr/>
          </p:nvSpPr>
          <p:spPr>
            <a:xfrm>
              <a:off x="7239095" y="1371576"/>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7" name="Google Shape;3257;p24"/>
            <p:cNvSpPr/>
            <p:nvPr/>
          </p:nvSpPr>
          <p:spPr>
            <a:xfrm>
              <a:off x="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8" name="Google Shape;3258;p24"/>
            <p:cNvSpPr/>
            <p:nvPr/>
          </p:nvSpPr>
          <p:spPr>
            <a:xfrm>
              <a:off x="38100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9" name="Google Shape;3259;p24"/>
            <p:cNvSpPr/>
            <p:nvPr/>
          </p:nvSpPr>
          <p:spPr>
            <a:xfrm>
              <a:off x="76201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0" name="Google Shape;3260;p24"/>
            <p:cNvSpPr/>
            <p:nvPr/>
          </p:nvSpPr>
          <p:spPr>
            <a:xfrm>
              <a:off x="114301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1" name="Google Shape;3261;p24"/>
            <p:cNvSpPr/>
            <p:nvPr/>
          </p:nvSpPr>
          <p:spPr>
            <a:xfrm>
              <a:off x="152402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2" name="Google Shape;3262;p24"/>
            <p:cNvSpPr/>
            <p:nvPr/>
          </p:nvSpPr>
          <p:spPr>
            <a:xfrm>
              <a:off x="190502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3" name="Google Shape;3263;p24"/>
            <p:cNvSpPr/>
            <p:nvPr/>
          </p:nvSpPr>
          <p:spPr>
            <a:xfrm>
              <a:off x="228603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4" name="Google Shape;3264;p24"/>
            <p:cNvSpPr/>
            <p:nvPr/>
          </p:nvSpPr>
          <p:spPr>
            <a:xfrm>
              <a:off x="266703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5" name="Google Shape;3265;p24"/>
            <p:cNvSpPr/>
            <p:nvPr/>
          </p:nvSpPr>
          <p:spPr>
            <a:xfrm>
              <a:off x="304804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6" name="Google Shape;3266;p24"/>
            <p:cNvSpPr/>
            <p:nvPr/>
          </p:nvSpPr>
          <p:spPr>
            <a:xfrm>
              <a:off x="342904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7" name="Google Shape;3267;p24"/>
            <p:cNvSpPr/>
            <p:nvPr/>
          </p:nvSpPr>
          <p:spPr>
            <a:xfrm>
              <a:off x="381005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8" name="Google Shape;3268;p24"/>
            <p:cNvSpPr/>
            <p:nvPr/>
          </p:nvSpPr>
          <p:spPr>
            <a:xfrm>
              <a:off x="419105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9" name="Google Shape;3269;p24"/>
            <p:cNvSpPr/>
            <p:nvPr/>
          </p:nvSpPr>
          <p:spPr>
            <a:xfrm>
              <a:off x="457206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0" name="Google Shape;3270;p24"/>
            <p:cNvSpPr/>
            <p:nvPr/>
          </p:nvSpPr>
          <p:spPr>
            <a:xfrm>
              <a:off x="495306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1" name="Google Shape;3271;p24"/>
            <p:cNvSpPr/>
            <p:nvPr/>
          </p:nvSpPr>
          <p:spPr>
            <a:xfrm>
              <a:off x="533407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2" name="Google Shape;3272;p24"/>
            <p:cNvSpPr/>
            <p:nvPr/>
          </p:nvSpPr>
          <p:spPr>
            <a:xfrm>
              <a:off x="571507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3" name="Google Shape;3273;p24"/>
            <p:cNvSpPr/>
            <p:nvPr/>
          </p:nvSpPr>
          <p:spPr>
            <a:xfrm>
              <a:off x="609608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4" name="Google Shape;3274;p24"/>
            <p:cNvSpPr/>
            <p:nvPr/>
          </p:nvSpPr>
          <p:spPr>
            <a:xfrm>
              <a:off x="647708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5" name="Google Shape;3275;p24"/>
            <p:cNvSpPr/>
            <p:nvPr/>
          </p:nvSpPr>
          <p:spPr>
            <a:xfrm>
              <a:off x="6858090"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6" name="Google Shape;3276;p24"/>
            <p:cNvSpPr/>
            <p:nvPr/>
          </p:nvSpPr>
          <p:spPr>
            <a:xfrm>
              <a:off x="7239095" y="1714470"/>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7" name="Google Shape;3277;p24"/>
            <p:cNvSpPr/>
            <p:nvPr/>
          </p:nvSpPr>
          <p:spPr>
            <a:xfrm>
              <a:off x="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8" name="Google Shape;3278;p24"/>
            <p:cNvSpPr/>
            <p:nvPr/>
          </p:nvSpPr>
          <p:spPr>
            <a:xfrm>
              <a:off x="38100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9" name="Google Shape;3279;p24"/>
            <p:cNvSpPr/>
            <p:nvPr/>
          </p:nvSpPr>
          <p:spPr>
            <a:xfrm>
              <a:off x="76201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0" name="Google Shape;3280;p24"/>
            <p:cNvSpPr/>
            <p:nvPr/>
          </p:nvSpPr>
          <p:spPr>
            <a:xfrm>
              <a:off x="114301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1" name="Google Shape;3281;p24"/>
            <p:cNvSpPr/>
            <p:nvPr/>
          </p:nvSpPr>
          <p:spPr>
            <a:xfrm>
              <a:off x="152402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2" name="Google Shape;3282;p24"/>
            <p:cNvSpPr/>
            <p:nvPr/>
          </p:nvSpPr>
          <p:spPr>
            <a:xfrm>
              <a:off x="190502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3" name="Google Shape;3283;p24"/>
            <p:cNvSpPr/>
            <p:nvPr/>
          </p:nvSpPr>
          <p:spPr>
            <a:xfrm>
              <a:off x="228603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4" name="Google Shape;3284;p24"/>
            <p:cNvSpPr/>
            <p:nvPr/>
          </p:nvSpPr>
          <p:spPr>
            <a:xfrm>
              <a:off x="266703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5" name="Google Shape;3285;p24"/>
            <p:cNvSpPr/>
            <p:nvPr/>
          </p:nvSpPr>
          <p:spPr>
            <a:xfrm>
              <a:off x="304804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6" name="Google Shape;3286;p24"/>
            <p:cNvSpPr/>
            <p:nvPr/>
          </p:nvSpPr>
          <p:spPr>
            <a:xfrm>
              <a:off x="342904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7" name="Google Shape;3287;p24"/>
            <p:cNvSpPr/>
            <p:nvPr/>
          </p:nvSpPr>
          <p:spPr>
            <a:xfrm>
              <a:off x="381005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8" name="Google Shape;3288;p24"/>
            <p:cNvSpPr/>
            <p:nvPr/>
          </p:nvSpPr>
          <p:spPr>
            <a:xfrm>
              <a:off x="419105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9" name="Google Shape;3289;p24"/>
            <p:cNvSpPr/>
            <p:nvPr/>
          </p:nvSpPr>
          <p:spPr>
            <a:xfrm>
              <a:off x="457206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0" name="Google Shape;3290;p24"/>
            <p:cNvSpPr/>
            <p:nvPr/>
          </p:nvSpPr>
          <p:spPr>
            <a:xfrm>
              <a:off x="495306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1" name="Google Shape;3291;p24"/>
            <p:cNvSpPr/>
            <p:nvPr/>
          </p:nvSpPr>
          <p:spPr>
            <a:xfrm>
              <a:off x="533407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2" name="Google Shape;3292;p24"/>
            <p:cNvSpPr/>
            <p:nvPr/>
          </p:nvSpPr>
          <p:spPr>
            <a:xfrm>
              <a:off x="571507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3" name="Google Shape;3293;p24"/>
            <p:cNvSpPr/>
            <p:nvPr/>
          </p:nvSpPr>
          <p:spPr>
            <a:xfrm>
              <a:off x="609608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4" name="Google Shape;3294;p24"/>
            <p:cNvSpPr/>
            <p:nvPr/>
          </p:nvSpPr>
          <p:spPr>
            <a:xfrm>
              <a:off x="647708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5" name="Google Shape;3295;p24"/>
            <p:cNvSpPr/>
            <p:nvPr/>
          </p:nvSpPr>
          <p:spPr>
            <a:xfrm>
              <a:off x="6858090"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6" name="Google Shape;3296;p24"/>
            <p:cNvSpPr/>
            <p:nvPr/>
          </p:nvSpPr>
          <p:spPr>
            <a:xfrm>
              <a:off x="7239095" y="205736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7" name="Google Shape;3297;p24"/>
            <p:cNvSpPr/>
            <p:nvPr/>
          </p:nvSpPr>
          <p:spPr>
            <a:xfrm>
              <a:off x="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8" name="Google Shape;3298;p24"/>
            <p:cNvSpPr/>
            <p:nvPr/>
          </p:nvSpPr>
          <p:spPr>
            <a:xfrm>
              <a:off x="38100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9" name="Google Shape;3299;p24"/>
            <p:cNvSpPr/>
            <p:nvPr/>
          </p:nvSpPr>
          <p:spPr>
            <a:xfrm>
              <a:off x="76201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0" name="Google Shape;3300;p24"/>
            <p:cNvSpPr/>
            <p:nvPr/>
          </p:nvSpPr>
          <p:spPr>
            <a:xfrm>
              <a:off x="114301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1" name="Google Shape;3301;p24"/>
            <p:cNvSpPr/>
            <p:nvPr/>
          </p:nvSpPr>
          <p:spPr>
            <a:xfrm>
              <a:off x="152402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2" name="Google Shape;3302;p24"/>
            <p:cNvSpPr/>
            <p:nvPr/>
          </p:nvSpPr>
          <p:spPr>
            <a:xfrm>
              <a:off x="190502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3" name="Google Shape;3303;p24"/>
            <p:cNvSpPr/>
            <p:nvPr/>
          </p:nvSpPr>
          <p:spPr>
            <a:xfrm>
              <a:off x="228603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4" name="Google Shape;3304;p24"/>
            <p:cNvSpPr/>
            <p:nvPr/>
          </p:nvSpPr>
          <p:spPr>
            <a:xfrm>
              <a:off x="266703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5" name="Google Shape;3305;p24"/>
            <p:cNvSpPr/>
            <p:nvPr/>
          </p:nvSpPr>
          <p:spPr>
            <a:xfrm>
              <a:off x="304804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6" name="Google Shape;3306;p24"/>
            <p:cNvSpPr/>
            <p:nvPr/>
          </p:nvSpPr>
          <p:spPr>
            <a:xfrm>
              <a:off x="342904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7" name="Google Shape;3307;p24"/>
            <p:cNvSpPr/>
            <p:nvPr/>
          </p:nvSpPr>
          <p:spPr>
            <a:xfrm>
              <a:off x="381005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8" name="Google Shape;3308;p24"/>
            <p:cNvSpPr/>
            <p:nvPr/>
          </p:nvSpPr>
          <p:spPr>
            <a:xfrm>
              <a:off x="419105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9" name="Google Shape;3309;p24"/>
            <p:cNvSpPr/>
            <p:nvPr/>
          </p:nvSpPr>
          <p:spPr>
            <a:xfrm>
              <a:off x="457206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0" name="Google Shape;3310;p24"/>
            <p:cNvSpPr/>
            <p:nvPr/>
          </p:nvSpPr>
          <p:spPr>
            <a:xfrm>
              <a:off x="495306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1" name="Google Shape;3311;p24"/>
            <p:cNvSpPr/>
            <p:nvPr/>
          </p:nvSpPr>
          <p:spPr>
            <a:xfrm>
              <a:off x="533407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2" name="Google Shape;3312;p24"/>
            <p:cNvSpPr/>
            <p:nvPr/>
          </p:nvSpPr>
          <p:spPr>
            <a:xfrm>
              <a:off x="571507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3" name="Google Shape;3313;p24"/>
            <p:cNvSpPr/>
            <p:nvPr/>
          </p:nvSpPr>
          <p:spPr>
            <a:xfrm>
              <a:off x="609608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4" name="Google Shape;3314;p24"/>
            <p:cNvSpPr/>
            <p:nvPr/>
          </p:nvSpPr>
          <p:spPr>
            <a:xfrm>
              <a:off x="647708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5" name="Google Shape;3315;p24"/>
            <p:cNvSpPr/>
            <p:nvPr/>
          </p:nvSpPr>
          <p:spPr>
            <a:xfrm>
              <a:off x="6858090"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p24"/>
            <p:cNvSpPr/>
            <p:nvPr/>
          </p:nvSpPr>
          <p:spPr>
            <a:xfrm>
              <a:off x="7239095" y="2400259"/>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7" name="Google Shape;3317;p24"/>
            <p:cNvSpPr/>
            <p:nvPr/>
          </p:nvSpPr>
          <p:spPr>
            <a:xfrm>
              <a:off x="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8" name="Google Shape;3318;p24"/>
            <p:cNvSpPr/>
            <p:nvPr/>
          </p:nvSpPr>
          <p:spPr>
            <a:xfrm>
              <a:off x="38100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9" name="Google Shape;3319;p24"/>
            <p:cNvSpPr/>
            <p:nvPr/>
          </p:nvSpPr>
          <p:spPr>
            <a:xfrm>
              <a:off x="76201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0" name="Google Shape;3320;p24"/>
            <p:cNvSpPr/>
            <p:nvPr/>
          </p:nvSpPr>
          <p:spPr>
            <a:xfrm>
              <a:off x="114301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1" name="Google Shape;3321;p24"/>
            <p:cNvSpPr/>
            <p:nvPr/>
          </p:nvSpPr>
          <p:spPr>
            <a:xfrm>
              <a:off x="152402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2" name="Google Shape;3322;p24"/>
            <p:cNvSpPr/>
            <p:nvPr/>
          </p:nvSpPr>
          <p:spPr>
            <a:xfrm>
              <a:off x="190502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3" name="Google Shape;3323;p24"/>
            <p:cNvSpPr/>
            <p:nvPr/>
          </p:nvSpPr>
          <p:spPr>
            <a:xfrm>
              <a:off x="228603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4" name="Google Shape;3324;p24"/>
            <p:cNvSpPr/>
            <p:nvPr/>
          </p:nvSpPr>
          <p:spPr>
            <a:xfrm>
              <a:off x="266703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5" name="Google Shape;3325;p24"/>
            <p:cNvSpPr/>
            <p:nvPr/>
          </p:nvSpPr>
          <p:spPr>
            <a:xfrm>
              <a:off x="304804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6" name="Google Shape;3326;p24"/>
            <p:cNvSpPr/>
            <p:nvPr/>
          </p:nvSpPr>
          <p:spPr>
            <a:xfrm>
              <a:off x="342904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7" name="Google Shape;3327;p24"/>
            <p:cNvSpPr/>
            <p:nvPr/>
          </p:nvSpPr>
          <p:spPr>
            <a:xfrm>
              <a:off x="381005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8" name="Google Shape;3328;p24"/>
            <p:cNvSpPr/>
            <p:nvPr/>
          </p:nvSpPr>
          <p:spPr>
            <a:xfrm>
              <a:off x="419105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9" name="Google Shape;3329;p24"/>
            <p:cNvSpPr/>
            <p:nvPr/>
          </p:nvSpPr>
          <p:spPr>
            <a:xfrm>
              <a:off x="457206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0" name="Google Shape;3330;p24"/>
            <p:cNvSpPr/>
            <p:nvPr/>
          </p:nvSpPr>
          <p:spPr>
            <a:xfrm>
              <a:off x="495306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1" name="Google Shape;3331;p24"/>
            <p:cNvSpPr/>
            <p:nvPr/>
          </p:nvSpPr>
          <p:spPr>
            <a:xfrm>
              <a:off x="533407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2" name="Google Shape;3332;p24"/>
            <p:cNvSpPr/>
            <p:nvPr/>
          </p:nvSpPr>
          <p:spPr>
            <a:xfrm>
              <a:off x="571507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3" name="Google Shape;3333;p24"/>
            <p:cNvSpPr/>
            <p:nvPr/>
          </p:nvSpPr>
          <p:spPr>
            <a:xfrm>
              <a:off x="609608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4" name="Google Shape;3334;p24"/>
            <p:cNvSpPr/>
            <p:nvPr/>
          </p:nvSpPr>
          <p:spPr>
            <a:xfrm>
              <a:off x="647708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5" name="Google Shape;3335;p24"/>
            <p:cNvSpPr/>
            <p:nvPr/>
          </p:nvSpPr>
          <p:spPr>
            <a:xfrm>
              <a:off x="6858090"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6" name="Google Shape;3336;p24"/>
            <p:cNvSpPr/>
            <p:nvPr/>
          </p:nvSpPr>
          <p:spPr>
            <a:xfrm>
              <a:off x="7239095" y="274315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p24"/>
            <p:cNvSpPr/>
            <p:nvPr/>
          </p:nvSpPr>
          <p:spPr>
            <a:xfrm>
              <a:off x="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8" name="Google Shape;3338;p24"/>
            <p:cNvSpPr/>
            <p:nvPr/>
          </p:nvSpPr>
          <p:spPr>
            <a:xfrm>
              <a:off x="38100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9" name="Google Shape;3339;p24"/>
            <p:cNvSpPr/>
            <p:nvPr/>
          </p:nvSpPr>
          <p:spPr>
            <a:xfrm>
              <a:off x="76201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0" name="Google Shape;3340;p24"/>
            <p:cNvSpPr/>
            <p:nvPr/>
          </p:nvSpPr>
          <p:spPr>
            <a:xfrm>
              <a:off x="114301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1" name="Google Shape;3341;p24"/>
            <p:cNvSpPr/>
            <p:nvPr/>
          </p:nvSpPr>
          <p:spPr>
            <a:xfrm>
              <a:off x="152402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p24"/>
            <p:cNvSpPr/>
            <p:nvPr/>
          </p:nvSpPr>
          <p:spPr>
            <a:xfrm>
              <a:off x="190502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3" name="Google Shape;3343;p24"/>
            <p:cNvSpPr/>
            <p:nvPr/>
          </p:nvSpPr>
          <p:spPr>
            <a:xfrm>
              <a:off x="228603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p24"/>
            <p:cNvSpPr/>
            <p:nvPr/>
          </p:nvSpPr>
          <p:spPr>
            <a:xfrm>
              <a:off x="266703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p24"/>
            <p:cNvSpPr/>
            <p:nvPr/>
          </p:nvSpPr>
          <p:spPr>
            <a:xfrm>
              <a:off x="304804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p24"/>
            <p:cNvSpPr/>
            <p:nvPr/>
          </p:nvSpPr>
          <p:spPr>
            <a:xfrm>
              <a:off x="342904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p24"/>
            <p:cNvSpPr/>
            <p:nvPr/>
          </p:nvSpPr>
          <p:spPr>
            <a:xfrm>
              <a:off x="381005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24"/>
            <p:cNvSpPr/>
            <p:nvPr/>
          </p:nvSpPr>
          <p:spPr>
            <a:xfrm>
              <a:off x="419105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p24"/>
            <p:cNvSpPr/>
            <p:nvPr/>
          </p:nvSpPr>
          <p:spPr>
            <a:xfrm>
              <a:off x="457206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0" name="Google Shape;3350;p24"/>
            <p:cNvSpPr/>
            <p:nvPr/>
          </p:nvSpPr>
          <p:spPr>
            <a:xfrm>
              <a:off x="495306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1" name="Google Shape;3351;p24"/>
            <p:cNvSpPr/>
            <p:nvPr/>
          </p:nvSpPr>
          <p:spPr>
            <a:xfrm>
              <a:off x="533407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24"/>
            <p:cNvSpPr/>
            <p:nvPr/>
          </p:nvSpPr>
          <p:spPr>
            <a:xfrm>
              <a:off x="571507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p24"/>
            <p:cNvSpPr/>
            <p:nvPr/>
          </p:nvSpPr>
          <p:spPr>
            <a:xfrm>
              <a:off x="609608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p24"/>
            <p:cNvSpPr/>
            <p:nvPr/>
          </p:nvSpPr>
          <p:spPr>
            <a:xfrm>
              <a:off x="647708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p24"/>
            <p:cNvSpPr/>
            <p:nvPr/>
          </p:nvSpPr>
          <p:spPr>
            <a:xfrm>
              <a:off x="6858090"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p24"/>
            <p:cNvSpPr/>
            <p:nvPr/>
          </p:nvSpPr>
          <p:spPr>
            <a:xfrm>
              <a:off x="7239095" y="308604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24"/>
            <p:cNvSpPr/>
            <p:nvPr/>
          </p:nvSpPr>
          <p:spPr>
            <a:xfrm>
              <a:off x="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24"/>
            <p:cNvSpPr/>
            <p:nvPr/>
          </p:nvSpPr>
          <p:spPr>
            <a:xfrm>
              <a:off x="38100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p24"/>
            <p:cNvSpPr/>
            <p:nvPr/>
          </p:nvSpPr>
          <p:spPr>
            <a:xfrm>
              <a:off x="76201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p24"/>
            <p:cNvSpPr/>
            <p:nvPr/>
          </p:nvSpPr>
          <p:spPr>
            <a:xfrm>
              <a:off x="114301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p24"/>
            <p:cNvSpPr/>
            <p:nvPr/>
          </p:nvSpPr>
          <p:spPr>
            <a:xfrm>
              <a:off x="152402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24"/>
            <p:cNvSpPr/>
            <p:nvPr/>
          </p:nvSpPr>
          <p:spPr>
            <a:xfrm>
              <a:off x="190502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p24"/>
            <p:cNvSpPr/>
            <p:nvPr/>
          </p:nvSpPr>
          <p:spPr>
            <a:xfrm>
              <a:off x="228603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p24"/>
            <p:cNvSpPr/>
            <p:nvPr/>
          </p:nvSpPr>
          <p:spPr>
            <a:xfrm>
              <a:off x="266703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p24"/>
            <p:cNvSpPr/>
            <p:nvPr/>
          </p:nvSpPr>
          <p:spPr>
            <a:xfrm>
              <a:off x="304804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p24"/>
            <p:cNvSpPr/>
            <p:nvPr/>
          </p:nvSpPr>
          <p:spPr>
            <a:xfrm>
              <a:off x="342904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p24"/>
            <p:cNvSpPr/>
            <p:nvPr/>
          </p:nvSpPr>
          <p:spPr>
            <a:xfrm>
              <a:off x="381005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p24"/>
            <p:cNvSpPr/>
            <p:nvPr/>
          </p:nvSpPr>
          <p:spPr>
            <a:xfrm>
              <a:off x="419105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p24"/>
            <p:cNvSpPr/>
            <p:nvPr/>
          </p:nvSpPr>
          <p:spPr>
            <a:xfrm>
              <a:off x="457206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0" name="Google Shape;3370;p24"/>
            <p:cNvSpPr/>
            <p:nvPr/>
          </p:nvSpPr>
          <p:spPr>
            <a:xfrm>
              <a:off x="495306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1" name="Google Shape;3371;p24"/>
            <p:cNvSpPr/>
            <p:nvPr/>
          </p:nvSpPr>
          <p:spPr>
            <a:xfrm>
              <a:off x="533407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p24"/>
            <p:cNvSpPr/>
            <p:nvPr/>
          </p:nvSpPr>
          <p:spPr>
            <a:xfrm>
              <a:off x="571507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3" name="Google Shape;3373;p24"/>
            <p:cNvSpPr/>
            <p:nvPr/>
          </p:nvSpPr>
          <p:spPr>
            <a:xfrm>
              <a:off x="609608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4" name="Google Shape;3374;p24"/>
            <p:cNvSpPr/>
            <p:nvPr/>
          </p:nvSpPr>
          <p:spPr>
            <a:xfrm>
              <a:off x="647708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p24"/>
            <p:cNvSpPr/>
            <p:nvPr/>
          </p:nvSpPr>
          <p:spPr>
            <a:xfrm>
              <a:off x="6858090"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p24"/>
            <p:cNvSpPr/>
            <p:nvPr/>
          </p:nvSpPr>
          <p:spPr>
            <a:xfrm>
              <a:off x="7239095" y="342894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7" name="Google Shape;3377;p24"/>
            <p:cNvSpPr/>
            <p:nvPr/>
          </p:nvSpPr>
          <p:spPr>
            <a:xfrm>
              <a:off x="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8" name="Google Shape;3378;p24"/>
            <p:cNvSpPr/>
            <p:nvPr/>
          </p:nvSpPr>
          <p:spPr>
            <a:xfrm>
              <a:off x="38100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9" name="Google Shape;3379;p24"/>
            <p:cNvSpPr/>
            <p:nvPr/>
          </p:nvSpPr>
          <p:spPr>
            <a:xfrm>
              <a:off x="76201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0" name="Google Shape;3380;p24"/>
            <p:cNvSpPr/>
            <p:nvPr/>
          </p:nvSpPr>
          <p:spPr>
            <a:xfrm>
              <a:off x="114301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p24"/>
            <p:cNvSpPr/>
            <p:nvPr/>
          </p:nvSpPr>
          <p:spPr>
            <a:xfrm>
              <a:off x="152402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2" name="Google Shape;3382;p24"/>
            <p:cNvSpPr/>
            <p:nvPr/>
          </p:nvSpPr>
          <p:spPr>
            <a:xfrm>
              <a:off x="190502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3" name="Google Shape;3383;p24"/>
            <p:cNvSpPr/>
            <p:nvPr/>
          </p:nvSpPr>
          <p:spPr>
            <a:xfrm>
              <a:off x="228603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p24"/>
            <p:cNvSpPr/>
            <p:nvPr/>
          </p:nvSpPr>
          <p:spPr>
            <a:xfrm>
              <a:off x="266703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5" name="Google Shape;3385;p24"/>
            <p:cNvSpPr/>
            <p:nvPr/>
          </p:nvSpPr>
          <p:spPr>
            <a:xfrm>
              <a:off x="304804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p24"/>
            <p:cNvSpPr/>
            <p:nvPr/>
          </p:nvSpPr>
          <p:spPr>
            <a:xfrm>
              <a:off x="342904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7" name="Google Shape;3387;p24"/>
            <p:cNvSpPr/>
            <p:nvPr/>
          </p:nvSpPr>
          <p:spPr>
            <a:xfrm>
              <a:off x="381005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8" name="Google Shape;3388;p24"/>
            <p:cNvSpPr/>
            <p:nvPr/>
          </p:nvSpPr>
          <p:spPr>
            <a:xfrm>
              <a:off x="419105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p24"/>
            <p:cNvSpPr/>
            <p:nvPr/>
          </p:nvSpPr>
          <p:spPr>
            <a:xfrm>
              <a:off x="457206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0" name="Google Shape;3390;p24"/>
            <p:cNvSpPr/>
            <p:nvPr/>
          </p:nvSpPr>
          <p:spPr>
            <a:xfrm>
              <a:off x="495306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p24"/>
            <p:cNvSpPr/>
            <p:nvPr/>
          </p:nvSpPr>
          <p:spPr>
            <a:xfrm>
              <a:off x="533407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2" name="Google Shape;3392;p24"/>
            <p:cNvSpPr/>
            <p:nvPr/>
          </p:nvSpPr>
          <p:spPr>
            <a:xfrm>
              <a:off x="571507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p24"/>
            <p:cNvSpPr/>
            <p:nvPr/>
          </p:nvSpPr>
          <p:spPr>
            <a:xfrm>
              <a:off x="609608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p24"/>
            <p:cNvSpPr/>
            <p:nvPr/>
          </p:nvSpPr>
          <p:spPr>
            <a:xfrm>
              <a:off x="647708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p24"/>
            <p:cNvSpPr/>
            <p:nvPr/>
          </p:nvSpPr>
          <p:spPr>
            <a:xfrm>
              <a:off x="6858090"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p24"/>
            <p:cNvSpPr/>
            <p:nvPr/>
          </p:nvSpPr>
          <p:spPr>
            <a:xfrm>
              <a:off x="7239095" y="3771825"/>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p24"/>
            <p:cNvSpPr/>
            <p:nvPr/>
          </p:nvSpPr>
          <p:spPr>
            <a:xfrm>
              <a:off x="762011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p24"/>
            <p:cNvSpPr/>
            <p:nvPr/>
          </p:nvSpPr>
          <p:spPr>
            <a:xfrm>
              <a:off x="800111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9" name="Google Shape;3399;p24"/>
            <p:cNvSpPr/>
            <p:nvPr/>
          </p:nvSpPr>
          <p:spPr>
            <a:xfrm>
              <a:off x="8382120"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0" name="Google Shape;3400;p24"/>
            <p:cNvSpPr/>
            <p:nvPr/>
          </p:nvSpPr>
          <p:spPr>
            <a:xfrm>
              <a:off x="8763125" y="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1" name="Google Shape;3401;p24"/>
            <p:cNvSpPr/>
            <p:nvPr/>
          </p:nvSpPr>
          <p:spPr>
            <a:xfrm>
              <a:off x="762011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p24"/>
            <p:cNvSpPr/>
            <p:nvPr/>
          </p:nvSpPr>
          <p:spPr>
            <a:xfrm>
              <a:off x="800111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3" name="Google Shape;3403;p24"/>
            <p:cNvSpPr/>
            <p:nvPr/>
          </p:nvSpPr>
          <p:spPr>
            <a:xfrm>
              <a:off x="8382120"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4" name="Google Shape;3404;p24"/>
            <p:cNvSpPr/>
            <p:nvPr/>
          </p:nvSpPr>
          <p:spPr>
            <a:xfrm>
              <a:off x="8763125" y="342894"/>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p24"/>
            <p:cNvSpPr/>
            <p:nvPr/>
          </p:nvSpPr>
          <p:spPr>
            <a:xfrm>
              <a:off x="762011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p24"/>
            <p:cNvSpPr/>
            <p:nvPr/>
          </p:nvSpPr>
          <p:spPr>
            <a:xfrm>
              <a:off x="800111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p24"/>
            <p:cNvSpPr/>
            <p:nvPr/>
          </p:nvSpPr>
          <p:spPr>
            <a:xfrm>
              <a:off x="8382120"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p24"/>
            <p:cNvSpPr/>
            <p:nvPr/>
          </p:nvSpPr>
          <p:spPr>
            <a:xfrm>
              <a:off x="8763125" y="685788"/>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9" name="Google Shape;3409;p24"/>
            <p:cNvSpPr/>
            <p:nvPr/>
          </p:nvSpPr>
          <p:spPr>
            <a:xfrm>
              <a:off x="762011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0" name="Google Shape;3410;p24"/>
            <p:cNvSpPr/>
            <p:nvPr/>
          </p:nvSpPr>
          <p:spPr>
            <a:xfrm>
              <a:off x="800111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1" name="Google Shape;3411;p24"/>
            <p:cNvSpPr/>
            <p:nvPr/>
          </p:nvSpPr>
          <p:spPr>
            <a:xfrm>
              <a:off x="8382120"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2" name="Google Shape;3412;p24"/>
            <p:cNvSpPr/>
            <p:nvPr/>
          </p:nvSpPr>
          <p:spPr>
            <a:xfrm>
              <a:off x="8763125" y="1028682"/>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3" name="Google Shape;3413;p24"/>
            <p:cNvSpPr/>
            <p:nvPr/>
          </p:nvSpPr>
          <p:spPr>
            <a:xfrm>
              <a:off x="762011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24"/>
            <p:cNvSpPr/>
            <p:nvPr/>
          </p:nvSpPr>
          <p:spPr>
            <a:xfrm>
              <a:off x="800111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5" name="Google Shape;3415;p24"/>
            <p:cNvSpPr/>
            <p:nvPr/>
          </p:nvSpPr>
          <p:spPr>
            <a:xfrm>
              <a:off x="8382120"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6" name="Google Shape;3416;p24"/>
            <p:cNvSpPr/>
            <p:nvPr/>
          </p:nvSpPr>
          <p:spPr>
            <a:xfrm>
              <a:off x="8763125" y="1371576"/>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7" name="Google Shape;3417;p24"/>
            <p:cNvSpPr/>
            <p:nvPr/>
          </p:nvSpPr>
          <p:spPr>
            <a:xfrm>
              <a:off x="762011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8" name="Google Shape;3418;p24"/>
            <p:cNvSpPr/>
            <p:nvPr/>
          </p:nvSpPr>
          <p:spPr>
            <a:xfrm>
              <a:off x="800111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9" name="Google Shape;3419;p24"/>
            <p:cNvSpPr/>
            <p:nvPr/>
          </p:nvSpPr>
          <p:spPr>
            <a:xfrm>
              <a:off x="8382120"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0" name="Google Shape;3420;p24"/>
            <p:cNvSpPr/>
            <p:nvPr/>
          </p:nvSpPr>
          <p:spPr>
            <a:xfrm>
              <a:off x="8763125" y="1714470"/>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1" name="Google Shape;3421;p24"/>
            <p:cNvSpPr/>
            <p:nvPr/>
          </p:nvSpPr>
          <p:spPr>
            <a:xfrm>
              <a:off x="762011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2" name="Google Shape;3422;p24"/>
            <p:cNvSpPr/>
            <p:nvPr/>
          </p:nvSpPr>
          <p:spPr>
            <a:xfrm>
              <a:off x="800111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3" name="Google Shape;3423;p24"/>
            <p:cNvSpPr/>
            <p:nvPr/>
          </p:nvSpPr>
          <p:spPr>
            <a:xfrm>
              <a:off x="8382120"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4" name="Google Shape;3424;p24"/>
            <p:cNvSpPr/>
            <p:nvPr/>
          </p:nvSpPr>
          <p:spPr>
            <a:xfrm>
              <a:off x="8763125" y="205736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5" name="Google Shape;3425;p24"/>
            <p:cNvSpPr/>
            <p:nvPr/>
          </p:nvSpPr>
          <p:spPr>
            <a:xfrm>
              <a:off x="762011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6" name="Google Shape;3426;p24"/>
            <p:cNvSpPr/>
            <p:nvPr/>
          </p:nvSpPr>
          <p:spPr>
            <a:xfrm>
              <a:off x="800111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7" name="Google Shape;3427;p24"/>
            <p:cNvSpPr/>
            <p:nvPr/>
          </p:nvSpPr>
          <p:spPr>
            <a:xfrm>
              <a:off x="8382120"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8" name="Google Shape;3428;p24"/>
            <p:cNvSpPr/>
            <p:nvPr/>
          </p:nvSpPr>
          <p:spPr>
            <a:xfrm>
              <a:off x="8763125" y="2400259"/>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9" name="Google Shape;3429;p24"/>
            <p:cNvSpPr/>
            <p:nvPr/>
          </p:nvSpPr>
          <p:spPr>
            <a:xfrm>
              <a:off x="762011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0" name="Google Shape;3430;p24"/>
            <p:cNvSpPr/>
            <p:nvPr/>
          </p:nvSpPr>
          <p:spPr>
            <a:xfrm>
              <a:off x="800111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1" name="Google Shape;3431;p24"/>
            <p:cNvSpPr/>
            <p:nvPr/>
          </p:nvSpPr>
          <p:spPr>
            <a:xfrm>
              <a:off x="8382120"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2" name="Google Shape;3432;p24"/>
            <p:cNvSpPr/>
            <p:nvPr/>
          </p:nvSpPr>
          <p:spPr>
            <a:xfrm>
              <a:off x="8763125" y="274315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3" name="Google Shape;3433;p24"/>
            <p:cNvSpPr/>
            <p:nvPr/>
          </p:nvSpPr>
          <p:spPr>
            <a:xfrm>
              <a:off x="762011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4" name="Google Shape;3434;p24"/>
            <p:cNvSpPr/>
            <p:nvPr/>
          </p:nvSpPr>
          <p:spPr>
            <a:xfrm>
              <a:off x="800111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5" name="Google Shape;3435;p24"/>
            <p:cNvSpPr/>
            <p:nvPr/>
          </p:nvSpPr>
          <p:spPr>
            <a:xfrm>
              <a:off x="8382120"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6" name="Google Shape;3436;p24"/>
            <p:cNvSpPr/>
            <p:nvPr/>
          </p:nvSpPr>
          <p:spPr>
            <a:xfrm>
              <a:off x="8763125" y="308604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7" name="Google Shape;3437;p24"/>
            <p:cNvSpPr/>
            <p:nvPr/>
          </p:nvSpPr>
          <p:spPr>
            <a:xfrm>
              <a:off x="762011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8" name="Google Shape;3438;p24"/>
            <p:cNvSpPr/>
            <p:nvPr/>
          </p:nvSpPr>
          <p:spPr>
            <a:xfrm>
              <a:off x="800111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9" name="Google Shape;3439;p24"/>
            <p:cNvSpPr/>
            <p:nvPr/>
          </p:nvSpPr>
          <p:spPr>
            <a:xfrm>
              <a:off x="8382120"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0" name="Google Shape;3440;p24"/>
            <p:cNvSpPr/>
            <p:nvPr/>
          </p:nvSpPr>
          <p:spPr>
            <a:xfrm>
              <a:off x="8763125" y="342894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1" name="Google Shape;3441;p24"/>
            <p:cNvSpPr/>
            <p:nvPr/>
          </p:nvSpPr>
          <p:spPr>
            <a:xfrm>
              <a:off x="762011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2" name="Google Shape;3442;p24"/>
            <p:cNvSpPr/>
            <p:nvPr/>
          </p:nvSpPr>
          <p:spPr>
            <a:xfrm>
              <a:off x="800111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3" name="Google Shape;3443;p24"/>
            <p:cNvSpPr/>
            <p:nvPr/>
          </p:nvSpPr>
          <p:spPr>
            <a:xfrm>
              <a:off x="8382120"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4" name="Google Shape;3444;p24"/>
            <p:cNvSpPr/>
            <p:nvPr/>
          </p:nvSpPr>
          <p:spPr>
            <a:xfrm>
              <a:off x="8763125" y="3771825"/>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5" name="Google Shape;3445;p24"/>
            <p:cNvSpPr/>
            <p:nvPr/>
          </p:nvSpPr>
          <p:spPr>
            <a:xfrm>
              <a:off x="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6" name="Google Shape;3446;p24"/>
            <p:cNvSpPr/>
            <p:nvPr/>
          </p:nvSpPr>
          <p:spPr>
            <a:xfrm>
              <a:off x="38100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7" name="Google Shape;3447;p24"/>
            <p:cNvSpPr/>
            <p:nvPr/>
          </p:nvSpPr>
          <p:spPr>
            <a:xfrm>
              <a:off x="76201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8" name="Google Shape;3448;p24"/>
            <p:cNvSpPr/>
            <p:nvPr/>
          </p:nvSpPr>
          <p:spPr>
            <a:xfrm>
              <a:off x="114301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9" name="Google Shape;3449;p24"/>
            <p:cNvSpPr/>
            <p:nvPr/>
          </p:nvSpPr>
          <p:spPr>
            <a:xfrm>
              <a:off x="152402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0" name="Google Shape;3450;p24"/>
            <p:cNvSpPr/>
            <p:nvPr/>
          </p:nvSpPr>
          <p:spPr>
            <a:xfrm>
              <a:off x="190502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1" name="Google Shape;3451;p24"/>
            <p:cNvSpPr/>
            <p:nvPr/>
          </p:nvSpPr>
          <p:spPr>
            <a:xfrm>
              <a:off x="228603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2" name="Google Shape;3452;p24"/>
            <p:cNvSpPr/>
            <p:nvPr/>
          </p:nvSpPr>
          <p:spPr>
            <a:xfrm>
              <a:off x="266703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3" name="Google Shape;3453;p24"/>
            <p:cNvSpPr/>
            <p:nvPr/>
          </p:nvSpPr>
          <p:spPr>
            <a:xfrm>
              <a:off x="304804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4" name="Google Shape;3454;p24"/>
            <p:cNvSpPr/>
            <p:nvPr/>
          </p:nvSpPr>
          <p:spPr>
            <a:xfrm>
              <a:off x="342904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5" name="Google Shape;3455;p24"/>
            <p:cNvSpPr/>
            <p:nvPr/>
          </p:nvSpPr>
          <p:spPr>
            <a:xfrm>
              <a:off x="381005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6" name="Google Shape;3456;p24"/>
            <p:cNvSpPr/>
            <p:nvPr/>
          </p:nvSpPr>
          <p:spPr>
            <a:xfrm>
              <a:off x="419105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7" name="Google Shape;3457;p24"/>
            <p:cNvSpPr/>
            <p:nvPr/>
          </p:nvSpPr>
          <p:spPr>
            <a:xfrm>
              <a:off x="457206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8" name="Google Shape;3458;p24"/>
            <p:cNvSpPr/>
            <p:nvPr/>
          </p:nvSpPr>
          <p:spPr>
            <a:xfrm>
              <a:off x="495306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9" name="Google Shape;3459;p24"/>
            <p:cNvSpPr/>
            <p:nvPr/>
          </p:nvSpPr>
          <p:spPr>
            <a:xfrm>
              <a:off x="533407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0" name="Google Shape;3460;p24"/>
            <p:cNvSpPr/>
            <p:nvPr/>
          </p:nvSpPr>
          <p:spPr>
            <a:xfrm>
              <a:off x="571507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1" name="Google Shape;3461;p24"/>
            <p:cNvSpPr/>
            <p:nvPr/>
          </p:nvSpPr>
          <p:spPr>
            <a:xfrm>
              <a:off x="609608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2" name="Google Shape;3462;p24"/>
            <p:cNvSpPr/>
            <p:nvPr/>
          </p:nvSpPr>
          <p:spPr>
            <a:xfrm>
              <a:off x="647708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3" name="Google Shape;3463;p24"/>
            <p:cNvSpPr/>
            <p:nvPr/>
          </p:nvSpPr>
          <p:spPr>
            <a:xfrm>
              <a:off x="6858090"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4" name="Google Shape;3464;p24"/>
            <p:cNvSpPr/>
            <p:nvPr/>
          </p:nvSpPr>
          <p:spPr>
            <a:xfrm>
              <a:off x="7239095" y="4114713"/>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5" name="Google Shape;3465;p24"/>
            <p:cNvSpPr/>
            <p:nvPr/>
          </p:nvSpPr>
          <p:spPr>
            <a:xfrm>
              <a:off x="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6" name="Google Shape;3466;p24"/>
            <p:cNvSpPr/>
            <p:nvPr/>
          </p:nvSpPr>
          <p:spPr>
            <a:xfrm>
              <a:off x="38100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7" name="Google Shape;3467;p24"/>
            <p:cNvSpPr/>
            <p:nvPr/>
          </p:nvSpPr>
          <p:spPr>
            <a:xfrm>
              <a:off x="76201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8" name="Google Shape;3468;p24"/>
            <p:cNvSpPr/>
            <p:nvPr/>
          </p:nvSpPr>
          <p:spPr>
            <a:xfrm>
              <a:off x="114301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9" name="Google Shape;3469;p24"/>
            <p:cNvSpPr/>
            <p:nvPr/>
          </p:nvSpPr>
          <p:spPr>
            <a:xfrm>
              <a:off x="152402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0" name="Google Shape;3470;p24"/>
            <p:cNvSpPr/>
            <p:nvPr/>
          </p:nvSpPr>
          <p:spPr>
            <a:xfrm>
              <a:off x="190502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1" name="Google Shape;3471;p24"/>
            <p:cNvSpPr/>
            <p:nvPr/>
          </p:nvSpPr>
          <p:spPr>
            <a:xfrm>
              <a:off x="228603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2" name="Google Shape;3472;p24"/>
            <p:cNvSpPr/>
            <p:nvPr/>
          </p:nvSpPr>
          <p:spPr>
            <a:xfrm>
              <a:off x="266703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3" name="Google Shape;3473;p24"/>
            <p:cNvSpPr/>
            <p:nvPr/>
          </p:nvSpPr>
          <p:spPr>
            <a:xfrm>
              <a:off x="304804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4" name="Google Shape;3474;p24"/>
            <p:cNvSpPr/>
            <p:nvPr/>
          </p:nvSpPr>
          <p:spPr>
            <a:xfrm>
              <a:off x="342904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5" name="Google Shape;3475;p24"/>
            <p:cNvSpPr/>
            <p:nvPr/>
          </p:nvSpPr>
          <p:spPr>
            <a:xfrm>
              <a:off x="381005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6" name="Google Shape;3476;p24"/>
            <p:cNvSpPr/>
            <p:nvPr/>
          </p:nvSpPr>
          <p:spPr>
            <a:xfrm>
              <a:off x="419105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7" name="Google Shape;3477;p24"/>
            <p:cNvSpPr/>
            <p:nvPr/>
          </p:nvSpPr>
          <p:spPr>
            <a:xfrm>
              <a:off x="457206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8" name="Google Shape;3478;p24"/>
            <p:cNvSpPr/>
            <p:nvPr/>
          </p:nvSpPr>
          <p:spPr>
            <a:xfrm>
              <a:off x="495306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9" name="Google Shape;3479;p24"/>
            <p:cNvSpPr/>
            <p:nvPr/>
          </p:nvSpPr>
          <p:spPr>
            <a:xfrm>
              <a:off x="533407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0" name="Google Shape;3480;p24"/>
            <p:cNvSpPr/>
            <p:nvPr/>
          </p:nvSpPr>
          <p:spPr>
            <a:xfrm>
              <a:off x="571507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1" name="Google Shape;3481;p24"/>
            <p:cNvSpPr/>
            <p:nvPr/>
          </p:nvSpPr>
          <p:spPr>
            <a:xfrm>
              <a:off x="609608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2" name="Google Shape;3482;p24"/>
            <p:cNvSpPr/>
            <p:nvPr/>
          </p:nvSpPr>
          <p:spPr>
            <a:xfrm>
              <a:off x="647708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3" name="Google Shape;3483;p24"/>
            <p:cNvSpPr/>
            <p:nvPr/>
          </p:nvSpPr>
          <p:spPr>
            <a:xfrm>
              <a:off x="6858090"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4" name="Google Shape;3484;p24"/>
            <p:cNvSpPr/>
            <p:nvPr/>
          </p:nvSpPr>
          <p:spPr>
            <a:xfrm>
              <a:off x="7239095" y="4457607"/>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5" name="Google Shape;3485;p24"/>
            <p:cNvSpPr/>
            <p:nvPr/>
          </p:nvSpPr>
          <p:spPr>
            <a:xfrm>
              <a:off x="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6" name="Google Shape;3486;p24"/>
            <p:cNvSpPr/>
            <p:nvPr/>
          </p:nvSpPr>
          <p:spPr>
            <a:xfrm>
              <a:off x="38100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7" name="Google Shape;3487;p24"/>
            <p:cNvSpPr/>
            <p:nvPr/>
          </p:nvSpPr>
          <p:spPr>
            <a:xfrm>
              <a:off x="76201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8" name="Google Shape;3488;p24"/>
            <p:cNvSpPr/>
            <p:nvPr/>
          </p:nvSpPr>
          <p:spPr>
            <a:xfrm>
              <a:off x="114301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9" name="Google Shape;3489;p24"/>
            <p:cNvSpPr/>
            <p:nvPr/>
          </p:nvSpPr>
          <p:spPr>
            <a:xfrm>
              <a:off x="152402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0" name="Google Shape;3490;p24"/>
            <p:cNvSpPr/>
            <p:nvPr/>
          </p:nvSpPr>
          <p:spPr>
            <a:xfrm>
              <a:off x="190502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1" name="Google Shape;3491;p24"/>
            <p:cNvSpPr/>
            <p:nvPr/>
          </p:nvSpPr>
          <p:spPr>
            <a:xfrm>
              <a:off x="228603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2" name="Google Shape;3492;p24"/>
            <p:cNvSpPr/>
            <p:nvPr/>
          </p:nvSpPr>
          <p:spPr>
            <a:xfrm>
              <a:off x="266703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3" name="Google Shape;3493;p24"/>
            <p:cNvSpPr/>
            <p:nvPr/>
          </p:nvSpPr>
          <p:spPr>
            <a:xfrm>
              <a:off x="304804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4" name="Google Shape;3494;p24"/>
            <p:cNvSpPr/>
            <p:nvPr/>
          </p:nvSpPr>
          <p:spPr>
            <a:xfrm>
              <a:off x="342904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5" name="Google Shape;3495;p24"/>
            <p:cNvSpPr/>
            <p:nvPr/>
          </p:nvSpPr>
          <p:spPr>
            <a:xfrm>
              <a:off x="381005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6" name="Google Shape;3496;p24"/>
            <p:cNvSpPr/>
            <p:nvPr/>
          </p:nvSpPr>
          <p:spPr>
            <a:xfrm>
              <a:off x="419105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7" name="Google Shape;3497;p24"/>
            <p:cNvSpPr/>
            <p:nvPr/>
          </p:nvSpPr>
          <p:spPr>
            <a:xfrm>
              <a:off x="457206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8" name="Google Shape;3498;p24"/>
            <p:cNvSpPr/>
            <p:nvPr/>
          </p:nvSpPr>
          <p:spPr>
            <a:xfrm>
              <a:off x="495306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9" name="Google Shape;3499;p24"/>
            <p:cNvSpPr/>
            <p:nvPr/>
          </p:nvSpPr>
          <p:spPr>
            <a:xfrm>
              <a:off x="533407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0" name="Google Shape;3500;p24"/>
            <p:cNvSpPr/>
            <p:nvPr/>
          </p:nvSpPr>
          <p:spPr>
            <a:xfrm>
              <a:off x="571507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1" name="Google Shape;3501;p24"/>
            <p:cNvSpPr/>
            <p:nvPr/>
          </p:nvSpPr>
          <p:spPr>
            <a:xfrm>
              <a:off x="609608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2" name="Google Shape;3502;p24"/>
            <p:cNvSpPr/>
            <p:nvPr/>
          </p:nvSpPr>
          <p:spPr>
            <a:xfrm>
              <a:off x="647708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3" name="Google Shape;3503;p24"/>
            <p:cNvSpPr/>
            <p:nvPr/>
          </p:nvSpPr>
          <p:spPr>
            <a:xfrm>
              <a:off x="6858090"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4" name="Google Shape;3504;p24"/>
            <p:cNvSpPr/>
            <p:nvPr/>
          </p:nvSpPr>
          <p:spPr>
            <a:xfrm>
              <a:off x="7239095" y="4800491"/>
              <a:ext cx="381000" cy="342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5" name="Google Shape;3505;p24"/>
            <p:cNvSpPr/>
            <p:nvPr/>
          </p:nvSpPr>
          <p:spPr>
            <a:xfrm>
              <a:off x="762011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6" name="Google Shape;3506;p24"/>
            <p:cNvSpPr/>
            <p:nvPr/>
          </p:nvSpPr>
          <p:spPr>
            <a:xfrm>
              <a:off x="800111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7" name="Google Shape;3507;p24"/>
            <p:cNvSpPr/>
            <p:nvPr/>
          </p:nvSpPr>
          <p:spPr>
            <a:xfrm>
              <a:off x="8382120"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8" name="Google Shape;3508;p24"/>
            <p:cNvSpPr/>
            <p:nvPr/>
          </p:nvSpPr>
          <p:spPr>
            <a:xfrm>
              <a:off x="8763125" y="4114713"/>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9" name="Google Shape;3509;p24"/>
            <p:cNvSpPr/>
            <p:nvPr/>
          </p:nvSpPr>
          <p:spPr>
            <a:xfrm>
              <a:off x="762011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0" name="Google Shape;3510;p24"/>
            <p:cNvSpPr/>
            <p:nvPr/>
          </p:nvSpPr>
          <p:spPr>
            <a:xfrm>
              <a:off x="800111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1" name="Google Shape;3511;p24"/>
            <p:cNvSpPr/>
            <p:nvPr/>
          </p:nvSpPr>
          <p:spPr>
            <a:xfrm>
              <a:off x="8382120"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2" name="Google Shape;3512;p24"/>
            <p:cNvSpPr/>
            <p:nvPr/>
          </p:nvSpPr>
          <p:spPr>
            <a:xfrm>
              <a:off x="8763125" y="4457607"/>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3" name="Google Shape;3513;p24"/>
            <p:cNvSpPr/>
            <p:nvPr/>
          </p:nvSpPr>
          <p:spPr>
            <a:xfrm>
              <a:off x="762011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4" name="Google Shape;3514;p24"/>
            <p:cNvSpPr/>
            <p:nvPr/>
          </p:nvSpPr>
          <p:spPr>
            <a:xfrm>
              <a:off x="800111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5" name="Google Shape;3515;p24"/>
            <p:cNvSpPr/>
            <p:nvPr/>
          </p:nvSpPr>
          <p:spPr>
            <a:xfrm>
              <a:off x="8382120"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6" name="Google Shape;3516;p24"/>
            <p:cNvSpPr/>
            <p:nvPr/>
          </p:nvSpPr>
          <p:spPr>
            <a:xfrm>
              <a:off x="8763125" y="4800491"/>
              <a:ext cx="381000" cy="342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7" name="Google Shape;3517;p24"/>
          <p:cNvSpPr/>
          <p:nvPr/>
        </p:nvSpPr>
        <p:spPr>
          <a:xfrm flipH="1">
            <a:off x="0" y="0"/>
            <a:ext cx="9144000" cy="5143500"/>
          </a:xfrm>
          <a:prstGeom prst="rtTriangle">
            <a:avLst/>
          </a:prstGeom>
          <a:solidFill>
            <a:srgbClr val="005051">
              <a:alpha val="1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18" name="Google Shape;3518;p24"/>
          <p:cNvGrpSpPr/>
          <p:nvPr/>
        </p:nvGrpSpPr>
        <p:grpSpPr>
          <a:xfrm>
            <a:off x="553048" y="535000"/>
            <a:ext cx="8105852" cy="4302000"/>
            <a:chOff x="553048" y="535000"/>
            <a:chExt cx="8105852" cy="4302000"/>
          </a:xfrm>
        </p:grpSpPr>
        <p:sp>
          <p:nvSpPr>
            <p:cNvPr id="3519" name="Google Shape;3519;p24"/>
            <p:cNvSpPr/>
            <p:nvPr/>
          </p:nvSpPr>
          <p:spPr>
            <a:xfrm>
              <a:off x="942300" y="763600"/>
              <a:ext cx="7716600" cy="4073400"/>
            </a:xfrm>
            <a:prstGeom prst="roundRect">
              <a:avLst>
                <a:gd fmla="val 2480" name="adj"/>
              </a:avLst>
            </a:prstGeom>
            <a:solidFill>
              <a:srgbClr val="222828">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0" name="Google Shape;3520;p24"/>
            <p:cNvSpPr/>
            <p:nvPr/>
          </p:nvSpPr>
          <p:spPr>
            <a:xfrm>
              <a:off x="712275" y="535000"/>
              <a:ext cx="7716600" cy="4073400"/>
            </a:xfrm>
            <a:prstGeom prst="roundRect">
              <a:avLst>
                <a:gd fmla="val 248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1" name="Google Shape;3521;p24"/>
            <p:cNvSpPr/>
            <p:nvPr/>
          </p:nvSpPr>
          <p:spPr>
            <a:xfrm>
              <a:off x="848698" y="898261"/>
              <a:ext cx="317374" cy="317436"/>
            </a:xfrm>
            <a:custGeom>
              <a:rect b="b" l="l" r="r" t="t"/>
              <a:pathLst>
                <a:path extrusionOk="0" h="15212" w="15209">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2" name="Google Shape;3522;p24"/>
            <p:cNvSpPr/>
            <p:nvPr/>
          </p:nvSpPr>
          <p:spPr>
            <a:xfrm>
              <a:off x="553048" y="931482"/>
              <a:ext cx="549400" cy="250994"/>
            </a:xfrm>
            <a:custGeom>
              <a:rect b="b" l="l" r="r" t="t"/>
              <a:pathLst>
                <a:path extrusionOk="0" h="12028" w="26328">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3" name="Google Shape;3523;p24"/>
            <p:cNvSpPr/>
            <p:nvPr/>
          </p:nvSpPr>
          <p:spPr>
            <a:xfrm>
              <a:off x="848698" y="1332681"/>
              <a:ext cx="317374" cy="317457"/>
            </a:xfrm>
            <a:custGeom>
              <a:rect b="b" l="l" r="r" t="t"/>
              <a:pathLst>
                <a:path extrusionOk="0" h="15213" w="15209">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4" name="Google Shape;3524;p24"/>
            <p:cNvSpPr/>
            <p:nvPr/>
          </p:nvSpPr>
          <p:spPr>
            <a:xfrm>
              <a:off x="553048" y="1365902"/>
              <a:ext cx="549400" cy="251015"/>
            </a:xfrm>
            <a:custGeom>
              <a:rect b="b" l="l" r="r" t="t"/>
              <a:pathLst>
                <a:path extrusionOk="0" h="12029" w="26328">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5" name="Google Shape;3525;p24"/>
            <p:cNvSpPr/>
            <p:nvPr/>
          </p:nvSpPr>
          <p:spPr>
            <a:xfrm>
              <a:off x="848698" y="1767184"/>
              <a:ext cx="317374" cy="317436"/>
            </a:xfrm>
            <a:custGeom>
              <a:rect b="b" l="l" r="r" t="t"/>
              <a:pathLst>
                <a:path extrusionOk="0" h="15212" w="15209">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6" name="Google Shape;3526;p24"/>
            <p:cNvSpPr/>
            <p:nvPr/>
          </p:nvSpPr>
          <p:spPr>
            <a:xfrm>
              <a:off x="553048" y="1800405"/>
              <a:ext cx="549400" cy="250994"/>
            </a:xfrm>
            <a:custGeom>
              <a:rect b="b" l="l" r="r" t="t"/>
              <a:pathLst>
                <a:path extrusionOk="0" h="12028" w="26328">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7" name="Google Shape;3527;p24"/>
            <p:cNvSpPr/>
            <p:nvPr/>
          </p:nvSpPr>
          <p:spPr>
            <a:xfrm>
              <a:off x="848698" y="2201603"/>
              <a:ext cx="317374" cy="317457"/>
            </a:xfrm>
            <a:custGeom>
              <a:rect b="b" l="l" r="r" t="t"/>
              <a:pathLst>
                <a:path extrusionOk="0" h="15213" w="15209">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8" name="Google Shape;3528;p24"/>
            <p:cNvSpPr/>
            <p:nvPr/>
          </p:nvSpPr>
          <p:spPr>
            <a:xfrm>
              <a:off x="553048" y="2234824"/>
              <a:ext cx="549400" cy="251015"/>
            </a:xfrm>
            <a:custGeom>
              <a:rect b="b" l="l" r="r" t="t"/>
              <a:pathLst>
                <a:path extrusionOk="0" h="12029" w="26328">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9" name="Google Shape;3529;p24"/>
            <p:cNvSpPr/>
            <p:nvPr/>
          </p:nvSpPr>
          <p:spPr>
            <a:xfrm>
              <a:off x="848698" y="2636106"/>
              <a:ext cx="317374" cy="317374"/>
            </a:xfrm>
            <a:custGeom>
              <a:rect b="b" l="l" r="r" t="t"/>
              <a:pathLst>
                <a:path extrusionOk="0" h="15209" w="15209">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0" name="Google Shape;3530;p24"/>
            <p:cNvSpPr/>
            <p:nvPr/>
          </p:nvSpPr>
          <p:spPr>
            <a:xfrm>
              <a:off x="553048" y="2669265"/>
              <a:ext cx="549400" cy="250994"/>
            </a:xfrm>
            <a:custGeom>
              <a:rect b="b" l="l" r="r" t="t"/>
              <a:pathLst>
                <a:path extrusionOk="0" h="12028" w="26328">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1" name="Google Shape;3531;p24"/>
            <p:cNvSpPr/>
            <p:nvPr/>
          </p:nvSpPr>
          <p:spPr>
            <a:xfrm>
              <a:off x="848698" y="3070526"/>
              <a:ext cx="317374" cy="317457"/>
            </a:xfrm>
            <a:custGeom>
              <a:rect b="b" l="l" r="r" t="t"/>
              <a:pathLst>
                <a:path extrusionOk="0" h="15213" w="15209">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2" name="Google Shape;3532;p24"/>
            <p:cNvSpPr/>
            <p:nvPr/>
          </p:nvSpPr>
          <p:spPr>
            <a:xfrm>
              <a:off x="553048" y="3103747"/>
              <a:ext cx="549400" cy="251015"/>
            </a:xfrm>
            <a:custGeom>
              <a:rect b="b" l="l" r="r" t="t"/>
              <a:pathLst>
                <a:path extrusionOk="0" h="12029" w="26328">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3" name="Google Shape;3533;p24"/>
            <p:cNvSpPr/>
            <p:nvPr/>
          </p:nvSpPr>
          <p:spPr>
            <a:xfrm>
              <a:off x="848698" y="3504966"/>
              <a:ext cx="317374" cy="317436"/>
            </a:xfrm>
            <a:custGeom>
              <a:rect b="b" l="l" r="r" t="t"/>
              <a:pathLst>
                <a:path extrusionOk="0" h="15212" w="15209">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4" name="Google Shape;3534;p24"/>
            <p:cNvSpPr/>
            <p:nvPr/>
          </p:nvSpPr>
          <p:spPr>
            <a:xfrm>
              <a:off x="553048" y="3538167"/>
              <a:ext cx="549400" cy="251015"/>
            </a:xfrm>
            <a:custGeom>
              <a:rect b="b" l="l" r="r" t="t"/>
              <a:pathLst>
                <a:path extrusionOk="0" h="12029" w="26328">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5" name="Google Shape;3535;p24"/>
            <p:cNvSpPr/>
            <p:nvPr/>
          </p:nvSpPr>
          <p:spPr>
            <a:xfrm>
              <a:off x="848698" y="3939449"/>
              <a:ext cx="317374" cy="317395"/>
            </a:xfrm>
            <a:custGeom>
              <a:rect b="b" l="l" r="r" t="t"/>
              <a:pathLst>
                <a:path extrusionOk="0" h="15210" w="15209">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6" name="Google Shape;3536;p24"/>
            <p:cNvSpPr/>
            <p:nvPr/>
          </p:nvSpPr>
          <p:spPr>
            <a:xfrm>
              <a:off x="553048" y="3972670"/>
              <a:ext cx="549400" cy="251015"/>
            </a:xfrm>
            <a:custGeom>
              <a:rect b="b" l="l" r="r" t="t"/>
              <a:pathLst>
                <a:path extrusionOk="0" h="12029" w="26328">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7" name="Google Shape;3537;p24"/>
          <p:cNvSpPr txBox="1"/>
          <p:nvPr>
            <p:ph type="title"/>
          </p:nvPr>
        </p:nvSpPr>
        <p:spPr>
          <a:xfrm>
            <a:off x="1270650" y="629375"/>
            <a:ext cx="7020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a:lnSpc>
                <a:spcPct val="100000"/>
              </a:lnSpc>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p:txBody>
      </p:sp>
      <p:sp>
        <p:nvSpPr>
          <p:cNvPr id="3538" name="Google Shape;3538;p24"/>
          <p:cNvSpPr txBox="1"/>
          <p:nvPr>
            <p:ph idx="1" type="body"/>
          </p:nvPr>
        </p:nvSpPr>
        <p:spPr>
          <a:xfrm>
            <a:off x="1270650" y="1202075"/>
            <a:ext cx="3301500" cy="3406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indent="-317500" lvl="1" marL="9144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indent="-317500" lvl="2" marL="13716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indent="-317500" lvl="3" marL="18288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indent="-317500" lvl="4" marL="22860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indent="-317500" lvl="5" marL="27432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indent="-317500" lvl="6" marL="32004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indent="-317500" lvl="7" marL="36576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indent="-317500" lvl="8" marL="4114800" algn="l">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A86E8"/>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1270650" y="629375"/>
            <a:ext cx="70200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1pPr>
            <a:lvl2pPr lvl="1"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2pPr>
            <a:lvl3pPr lvl="2"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3pPr>
            <a:lvl4pPr lvl="3"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4pPr>
            <a:lvl5pPr lvl="4"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5pPr>
            <a:lvl6pPr lvl="5"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6pPr>
            <a:lvl7pPr lvl="6"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7pPr>
            <a:lvl8pPr lvl="7"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8pPr>
            <a:lvl9pPr lvl="8" marR="0" rtl="0" algn="ctr">
              <a:lnSpc>
                <a:spcPct val="100000"/>
              </a:lnSpc>
              <a:spcBef>
                <a:spcPts val="0"/>
              </a:spcBef>
              <a:spcAft>
                <a:spcPts val="0"/>
              </a:spcAft>
              <a:buClr>
                <a:schemeClr val="lt2"/>
              </a:buClr>
              <a:buSzPts val="3300"/>
              <a:buFont typeface="Gantari ExtraBold"/>
              <a:buNone/>
              <a:defRPr b="0" i="0" sz="3300" u="none" cap="none" strike="noStrike">
                <a:solidFill>
                  <a:schemeClr val="lt2"/>
                </a:solidFill>
                <a:latin typeface="Gantari ExtraBold"/>
                <a:ea typeface="Gantari ExtraBold"/>
                <a:cs typeface="Gantari ExtraBold"/>
                <a:sym typeface="Gantari ExtraBold"/>
              </a:defRPr>
            </a:lvl9pPr>
          </a:lstStyle>
          <a:p/>
        </p:txBody>
      </p:sp>
      <p:sp>
        <p:nvSpPr>
          <p:cNvPr id="7" name="Google Shape;7;p15"/>
          <p:cNvSpPr txBox="1"/>
          <p:nvPr>
            <p:ph idx="1" type="body"/>
          </p:nvPr>
        </p:nvSpPr>
        <p:spPr>
          <a:xfrm>
            <a:off x="1270650" y="1202075"/>
            <a:ext cx="7020000" cy="3406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1pPr>
            <a:lvl2pPr indent="-317500" lvl="1" marL="9144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2pPr>
            <a:lvl3pPr indent="-317500" lvl="2" marL="13716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3pPr>
            <a:lvl4pPr indent="-317500" lvl="3" marL="18288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4pPr>
            <a:lvl5pPr indent="-317500" lvl="4" marL="22860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5pPr>
            <a:lvl6pPr indent="-317500" lvl="5" marL="27432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6pPr>
            <a:lvl7pPr indent="-317500" lvl="6" marL="32004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7pPr>
            <a:lvl8pPr indent="-317500" lvl="7" marL="36576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8pPr>
            <a:lvl9pPr indent="-317500" lvl="8" marL="4114800" marR="0" rtl="0" algn="l">
              <a:lnSpc>
                <a:spcPct val="100000"/>
              </a:lnSpc>
              <a:spcBef>
                <a:spcPts val="0"/>
              </a:spcBef>
              <a:spcAft>
                <a:spcPts val="0"/>
              </a:spcAft>
              <a:buClr>
                <a:schemeClr val="dk1"/>
              </a:buClr>
              <a:buSzPts val="1400"/>
              <a:buFont typeface="Gantari"/>
              <a:buChar char="■"/>
              <a:defRPr b="0" i="0" sz="1400" u="none" cap="none" strike="noStrike">
                <a:solidFill>
                  <a:schemeClr val="dk1"/>
                </a:solidFill>
                <a:latin typeface="Gantari"/>
                <a:ea typeface="Gantari"/>
                <a:cs typeface="Gantari"/>
                <a:sym typeface="Ganta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1" name="Shape 5871"/>
        <p:cNvGrpSpPr/>
        <p:nvPr/>
      </p:nvGrpSpPr>
      <p:grpSpPr>
        <a:xfrm>
          <a:off x="0" y="0"/>
          <a:ext cx="0" cy="0"/>
          <a:chOff x="0" y="0"/>
          <a:chExt cx="0" cy="0"/>
        </a:xfrm>
      </p:grpSpPr>
      <p:sp>
        <p:nvSpPr>
          <p:cNvPr id="5872" name="Google Shape;5872;p1"/>
          <p:cNvSpPr txBox="1"/>
          <p:nvPr>
            <p:ph type="ctrTitle"/>
          </p:nvPr>
        </p:nvSpPr>
        <p:spPr>
          <a:xfrm>
            <a:off x="1562700" y="1526150"/>
            <a:ext cx="6018600" cy="1416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5200"/>
              <a:buNone/>
            </a:pPr>
            <a:r>
              <a:rPr lang="es"/>
              <a:t>Ψηφιακός κόσμος </a:t>
            </a:r>
            <a:br>
              <a:rPr lang="es"/>
            </a:br>
            <a:r>
              <a:rPr lang="es"/>
              <a:t>Β Γυμνασίου</a:t>
            </a:r>
            <a:endParaRPr/>
          </a:p>
        </p:txBody>
      </p:sp>
      <p:grpSp>
        <p:nvGrpSpPr>
          <p:cNvPr id="5873" name="Google Shape;5873;p1"/>
          <p:cNvGrpSpPr/>
          <p:nvPr/>
        </p:nvGrpSpPr>
        <p:grpSpPr>
          <a:xfrm rot="-8670542">
            <a:off x="7057461" y="3011986"/>
            <a:ext cx="398109" cy="2141153"/>
            <a:chOff x="5686500" y="2272225"/>
            <a:chExt cx="481425" cy="2589250"/>
          </a:xfrm>
        </p:grpSpPr>
        <p:sp>
          <p:nvSpPr>
            <p:cNvPr id="5874" name="Google Shape;5874;p1"/>
            <p:cNvSpPr/>
            <p:nvPr/>
          </p:nvSpPr>
          <p:spPr>
            <a:xfrm>
              <a:off x="5686500" y="3674725"/>
              <a:ext cx="260950" cy="1082650"/>
            </a:xfrm>
            <a:custGeom>
              <a:rect b="b" l="l" r="r" t="t"/>
              <a:pathLst>
                <a:path extrusionOk="0" h="43306" w="10438">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5" name="Google Shape;5875;p1"/>
            <p:cNvSpPr/>
            <p:nvPr/>
          </p:nvSpPr>
          <p:spPr>
            <a:xfrm>
              <a:off x="5880875" y="2440175"/>
              <a:ext cx="287050" cy="2421300"/>
            </a:xfrm>
            <a:custGeom>
              <a:rect b="b" l="l" r="r" t="t"/>
              <a:pathLst>
                <a:path extrusionOk="0" h="96852" w="11482">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6" name="Google Shape;5876;p1"/>
            <p:cNvSpPr/>
            <p:nvPr/>
          </p:nvSpPr>
          <p:spPr>
            <a:xfrm>
              <a:off x="5922350" y="2272225"/>
              <a:ext cx="208275" cy="167975"/>
            </a:xfrm>
            <a:custGeom>
              <a:rect b="b" l="l" r="r" t="t"/>
              <a:pathLst>
                <a:path extrusionOk="0" h="6719" w="8331">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7" name="Google Shape;5877;p1"/>
            <p:cNvSpPr/>
            <p:nvPr/>
          </p:nvSpPr>
          <p:spPr>
            <a:xfrm>
              <a:off x="5880875" y="3567725"/>
              <a:ext cx="286925" cy="1293750"/>
            </a:xfrm>
            <a:custGeom>
              <a:rect b="b" l="l" r="r" t="t"/>
              <a:pathLst>
                <a:path extrusionOk="0" h="51750" w="11477">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8" name="Google Shape;5878;p1"/>
            <p:cNvSpPr/>
            <p:nvPr/>
          </p:nvSpPr>
          <p:spPr>
            <a:xfrm>
              <a:off x="5954500" y="3306675"/>
              <a:ext cx="150975" cy="825125"/>
            </a:xfrm>
            <a:custGeom>
              <a:rect b="b" l="l" r="r" t="t"/>
              <a:pathLst>
                <a:path extrusionOk="0" h="33005" w="6039">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79" name="Google Shape;5879;p1"/>
          <p:cNvSpPr/>
          <p:nvPr/>
        </p:nvSpPr>
        <p:spPr>
          <a:xfrm rot="-4499992">
            <a:off x="6964849" y="1031111"/>
            <a:ext cx="585793" cy="623413"/>
          </a:xfrm>
          <a:custGeom>
            <a:rect b="b" l="l" r="r" t="t"/>
            <a:pathLst>
              <a:path extrusionOk="0" h="29017" w="27269">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80" name="Google Shape;5880;p1"/>
          <p:cNvGrpSpPr/>
          <p:nvPr/>
        </p:nvGrpSpPr>
        <p:grpSpPr>
          <a:xfrm flipH="1">
            <a:off x="1753230" y="283224"/>
            <a:ext cx="1356637" cy="1528670"/>
            <a:chOff x="6638425" y="262025"/>
            <a:chExt cx="1356637" cy="1528670"/>
          </a:xfrm>
        </p:grpSpPr>
        <p:sp>
          <p:nvSpPr>
            <p:cNvPr id="5881" name="Google Shape;5881;p1"/>
            <p:cNvSpPr/>
            <p:nvPr/>
          </p:nvSpPr>
          <p:spPr>
            <a:xfrm>
              <a:off x="6766473" y="490494"/>
              <a:ext cx="1228589" cy="1300201"/>
            </a:xfrm>
            <a:custGeom>
              <a:rect b="b" l="l" r="r" t="t"/>
              <a:pathLst>
                <a:path extrusionOk="0" h="36240" w="34244">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2" name="Google Shape;5882;p1"/>
            <p:cNvSpPr/>
            <p:nvPr/>
          </p:nvSpPr>
          <p:spPr>
            <a:xfrm>
              <a:off x="6638425" y="262025"/>
              <a:ext cx="134038" cy="172571"/>
            </a:xfrm>
            <a:custGeom>
              <a:rect b="b" l="l" r="r" t="t"/>
              <a:pathLst>
                <a:path extrusionOk="0" h="4810" w="3736">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3" name="Google Shape;5883;p1"/>
            <p:cNvSpPr/>
            <p:nvPr/>
          </p:nvSpPr>
          <p:spPr>
            <a:xfrm>
              <a:off x="6664042" y="326999"/>
              <a:ext cx="482409" cy="485494"/>
            </a:xfrm>
            <a:custGeom>
              <a:rect b="b" l="l" r="r" t="t"/>
              <a:pathLst>
                <a:path extrusionOk="0" h="13532" w="13446">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4" name="Google Shape;5884;p1"/>
            <p:cNvSpPr/>
            <p:nvPr/>
          </p:nvSpPr>
          <p:spPr>
            <a:xfrm>
              <a:off x="6765827" y="474528"/>
              <a:ext cx="399891" cy="351671"/>
            </a:xfrm>
            <a:custGeom>
              <a:rect b="b" l="l" r="r" t="t"/>
              <a:pathLst>
                <a:path extrusionOk="0" h="9802" w="11146">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85" name="Google Shape;5885;p1"/>
          <p:cNvSpPr/>
          <p:nvPr/>
        </p:nvSpPr>
        <p:spPr>
          <a:xfrm>
            <a:off x="1508413" y="3495888"/>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1" name="Shape 5941"/>
        <p:cNvGrpSpPr/>
        <p:nvPr/>
      </p:nvGrpSpPr>
      <p:grpSpPr>
        <a:xfrm>
          <a:off x="0" y="0"/>
          <a:ext cx="0" cy="0"/>
          <a:chOff x="0" y="0"/>
          <a:chExt cx="0" cy="0"/>
        </a:xfrm>
      </p:grpSpPr>
      <p:sp>
        <p:nvSpPr>
          <p:cNvPr id="5942" name="Google Shape;5942;g311a5ddbda7_0_12"/>
          <p:cNvSpPr txBox="1"/>
          <p:nvPr>
            <p:ph type="title"/>
          </p:nvPr>
        </p:nvSpPr>
        <p:spPr>
          <a:xfrm>
            <a:off x="1147100" y="628650"/>
            <a:ext cx="7012500" cy="3688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3600"/>
              <a:buNone/>
            </a:pPr>
            <a:r>
              <a:rPr lang="es" sz="2100"/>
              <a:t>Η ταχύτητα λήψης ενός αρχείου δεν εξαρτάται μόνο από την ταχύτητα του λήπτη (download), αλλά και από την ταχύτητα του αποστολέα (upload).</a:t>
            </a:r>
            <a:endParaRPr sz="2100"/>
          </a:p>
          <a:p>
            <a:pPr indent="0" lvl="0" marL="0" rtl="0" algn="just">
              <a:lnSpc>
                <a:spcPct val="100000"/>
              </a:lnSpc>
              <a:spcBef>
                <a:spcPts val="0"/>
              </a:spcBef>
              <a:spcAft>
                <a:spcPts val="0"/>
              </a:spcAft>
              <a:buSzPts val="3600"/>
              <a:buNone/>
            </a:pPr>
            <a:r>
              <a:rPr lang="es" sz="2100"/>
              <a:t> Έτσι, αν κάποιος έχει πολύ γρήγορη σύνδεση, αλλά θέλει να κατεβάσει από κάποιον που έχει αργή σύνδεση, η μετάδοση θα συγχρονιστεί αναγκαστικά στην χαμηλότερη ταχύτητα.</a:t>
            </a:r>
            <a:endParaRPr sz="2100"/>
          </a:p>
          <a:p>
            <a:pPr indent="0" lvl="0" marL="0" rtl="0" algn="just">
              <a:lnSpc>
                <a:spcPct val="100000"/>
              </a:lnSpc>
              <a:spcBef>
                <a:spcPts val="0"/>
              </a:spcBef>
              <a:spcAft>
                <a:spcPts val="0"/>
              </a:spcAft>
              <a:buSzPts val="3600"/>
              <a:buNone/>
            </a:pPr>
            <a:r>
              <a:rPr lang="es" sz="2100"/>
              <a:t>Το πρόβλημα αυτό έρχεται να λύση η αρχιτεκτονική BitTorrent, η οποία μας επιτρέπει να κατεβάζουμε τμήματα του αρχείου ταυτόχρονα από πολλούς χρήστες, έτσι ώστε η συνολική ταχύτητα λήψης να είναι το άθροισμα των ταχυτήτων μεταφόρτωσης των αποστολέων.</a:t>
            </a:r>
            <a:endParaRPr sz="2100"/>
          </a:p>
          <a:p>
            <a:pPr indent="0" lvl="0" marL="0" rtl="0" algn="just">
              <a:lnSpc>
                <a:spcPct val="100000"/>
              </a:lnSpc>
              <a:spcBef>
                <a:spcPts val="0"/>
              </a:spcBef>
              <a:spcAft>
                <a:spcPts val="0"/>
              </a:spcAft>
              <a:buSzPts val="3600"/>
              <a:buNone/>
            </a:pPr>
            <a:r>
              <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6" name="Shape 5946"/>
        <p:cNvGrpSpPr/>
        <p:nvPr/>
      </p:nvGrpSpPr>
      <p:grpSpPr>
        <a:xfrm>
          <a:off x="0" y="0"/>
          <a:ext cx="0" cy="0"/>
          <a:chOff x="0" y="0"/>
          <a:chExt cx="0" cy="0"/>
        </a:xfrm>
      </p:grpSpPr>
      <p:sp>
        <p:nvSpPr>
          <p:cNvPr id="5947" name="Google Shape;5947;g311a5ddbda7_0_16"/>
          <p:cNvSpPr txBox="1"/>
          <p:nvPr>
            <p:ph type="title"/>
          </p:nvPr>
        </p:nvSpPr>
        <p:spPr>
          <a:xfrm>
            <a:off x="1747800" y="748375"/>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sz="2100"/>
              <a:t>Πολυμέσα</a:t>
            </a:r>
            <a:endParaRPr sz="2100"/>
          </a:p>
          <a:p>
            <a:pPr indent="0" lvl="0" marL="0" rtl="0" algn="ctr">
              <a:lnSpc>
                <a:spcPct val="100000"/>
              </a:lnSpc>
              <a:spcBef>
                <a:spcPts val="0"/>
              </a:spcBef>
              <a:spcAft>
                <a:spcPts val="0"/>
              </a:spcAft>
              <a:buSzPts val="3600"/>
              <a:buNone/>
            </a:pPr>
            <a:r>
              <a:t/>
            </a:r>
            <a:endParaRPr sz="2100"/>
          </a:p>
        </p:txBody>
      </p:sp>
      <p:pic>
        <p:nvPicPr>
          <p:cNvPr id="5948" name="Google Shape;5948;g311a5ddbda7_0_16"/>
          <p:cNvPicPr preferRelativeResize="0"/>
          <p:nvPr/>
        </p:nvPicPr>
        <p:blipFill>
          <a:blip r:embed="rId3">
            <a:alphaModFix/>
          </a:blip>
          <a:stretch>
            <a:fillRect/>
          </a:stretch>
        </p:blipFill>
        <p:spPr>
          <a:xfrm>
            <a:off x="1506675" y="1761994"/>
            <a:ext cx="2831675" cy="2123756"/>
          </a:xfrm>
          <a:prstGeom prst="rect">
            <a:avLst/>
          </a:prstGeom>
          <a:noFill/>
          <a:ln>
            <a:noFill/>
          </a:ln>
        </p:spPr>
      </p:pic>
      <p:pic>
        <p:nvPicPr>
          <p:cNvPr id="5949" name="Google Shape;5949;g311a5ddbda7_0_16"/>
          <p:cNvPicPr preferRelativeResize="0"/>
          <p:nvPr/>
        </p:nvPicPr>
        <p:blipFill>
          <a:blip r:embed="rId4">
            <a:alphaModFix/>
          </a:blip>
          <a:stretch>
            <a:fillRect/>
          </a:stretch>
        </p:blipFill>
        <p:spPr>
          <a:xfrm>
            <a:off x="4529850" y="1727650"/>
            <a:ext cx="2923266" cy="2192450"/>
          </a:xfrm>
          <a:prstGeom prst="rect">
            <a:avLst/>
          </a:prstGeom>
          <a:noFill/>
          <a:ln>
            <a:noFill/>
          </a:ln>
        </p:spPr>
      </p:pic>
      <p:sp>
        <p:nvSpPr>
          <p:cNvPr id="5950" name="Google Shape;5950;g311a5ddbda7_0_16"/>
          <p:cNvSpPr txBox="1"/>
          <p:nvPr/>
        </p:nvSpPr>
        <p:spPr>
          <a:xfrm>
            <a:off x="2316875" y="3885750"/>
            <a:ext cx="19722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0000FF"/>
                </a:solidFill>
                <a:latin typeface="Gantari"/>
                <a:ea typeface="Gantari"/>
                <a:cs typeface="Gantari"/>
                <a:sym typeface="Gantari"/>
              </a:rPr>
              <a:t>Ο    Ρούντι</a:t>
            </a:r>
            <a:endParaRPr b="1">
              <a:solidFill>
                <a:srgbClr val="0000FF"/>
              </a:solidFill>
              <a:latin typeface="Gantari"/>
              <a:ea typeface="Gantari"/>
              <a:cs typeface="Gantari"/>
              <a:sym typeface="Gantari"/>
            </a:endParaRPr>
          </a:p>
        </p:txBody>
      </p:sp>
      <p:sp>
        <p:nvSpPr>
          <p:cNvPr id="5951" name="Google Shape;5951;g311a5ddbda7_0_16"/>
          <p:cNvSpPr txBox="1"/>
          <p:nvPr/>
        </p:nvSpPr>
        <p:spPr>
          <a:xfrm>
            <a:off x="5247663" y="3908850"/>
            <a:ext cx="1856700" cy="3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0000FF"/>
                </a:solidFill>
                <a:latin typeface="Gantari"/>
                <a:ea typeface="Gantari"/>
                <a:cs typeface="Gantari"/>
                <a:sym typeface="Gantari"/>
              </a:rPr>
              <a:t>  Ο   Σίμπα </a:t>
            </a:r>
            <a:endParaRPr b="1">
              <a:solidFill>
                <a:srgbClr val="0000FF"/>
              </a:solidFill>
              <a:latin typeface="Gantari"/>
              <a:ea typeface="Gantari"/>
              <a:cs typeface="Gantari"/>
              <a:sym typeface="Ganta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5" name="Shape 5955"/>
        <p:cNvGrpSpPr/>
        <p:nvPr/>
      </p:nvGrpSpPr>
      <p:grpSpPr>
        <a:xfrm>
          <a:off x="0" y="0"/>
          <a:ext cx="0" cy="0"/>
          <a:chOff x="0" y="0"/>
          <a:chExt cx="0" cy="0"/>
        </a:xfrm>
      </p:grpSpPr>
      <p:sp>
        <p:nvSpPr>
          <p:cNvPr id="5956" name="Google Shape;5956;g311a5ddbda7_0_20"/>
          <p:cNvSpPr txBox="1"/>
          <p:nvPr>
            <p:ph type="title"/>
          </p:nvPr>
        </p:nvSpPr>
        <p:spPr>
          <a:xfrm>
            <a:off x="1270000" y="822850"/>
            <a:ext cx="6827100" cy="3707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3600"/>
              <a:buNone/>
            </a:pPr>
            <a:r>
              <a:rPr lang="es" sz="1600"/>
              <a:t>Μια πολυμεσική εφαρμογή όπως η εικονική περιήγηση σε ένα μουσείο έχει τα εξής χαρακτηριστικά :</a:t>
            </a:r>
            <a:endParaRPr sz="1600"/>
          </a:p>
          <a:p>
            <a:pPr indent="-330200" lvl="0" marL="457200" rtl="0" algn="just">
              <a:spcBef>
                <a:spcPts val="0"/>
              </a:spcBef>
              <a:spcAft>
                <a:spcPts val="0"/>
              </a:spcAft>
              <a:buSzPts val="1600"/>
              <a:buChar char="●"/>
            </a:pPr>
            <a:r>
              <a:rPr lang="es" sz="1600"/>
              <a:t>Συνδυάζει διάφορες μορφές πληροφορίας, όπως ήχο, εικόνα, βίντεο και κείμενο.</a:t>
            </a:r>
            <a:endParaRPr sz="1600"/>
          </a:p>
          <a:p>
            <a:pPr indent="-330200" lvl="0" marL="457200" rtl="0" algn="just">
              <a:spcBef>
                <a:spcPts val="0"/>
              </a:spcBef>
              <a:spcAft>
                <a:spcPts val="0"/>
              </a:spcAft>
              <a:buSzPts val="1600"/>
              <a:buChar char="●"/>
            </a:pPr>
            <a:r>
              <a:rPr lang="es" sz="1600"/>
              <a:t>Έχει μη γραμμική δομή, δηλαδή για να δούμε τον αστρολάβο των Αντικυθήρων, δε χρειάζεται να </a:t>
            </a:r>
            <a:r>
              <a:rPr lang="es" sz="1600"/>
              <a:t>περάσουμε </a:t>
            </a:r>
            <a:r>
              <a:rPr lang="es" sz="1600"/>
              <a:t> από όλα τα προηγούμενα  εκθέματα. Πατάμε  στον υπερσύνδεσμο και μεταφερόμαστε  απευθείας στο σημείο ενδιαφέροντος. </a:t>
            </a:r>
            <a:endParaRPr sz="1600"/>
          </a:p>
          <a:p>
            <a:pPr indent="-330200" lvl="0" marL="457200" rtl="0" algn="just">
              <a:spcBef>
                <a:spcPts val="0"/>
              </a:spcBef>
              <a:spcAft>
                <a:spcPts val="0"/>
              </a:spcAft>
              <a:buSzPts val="1600"/>
              <a:buChar char="●"/>
            </a:pPr>
            <a:r>
              <a:rPr lang="es" sz="1600"/>
              <a:t> Ένα τρίτο χαρακτηριστικό που έχουν αυτές οι εφαρμογές είναι ο υψηλός βαθμός διαδραστικότητας, δηλαδή η αλληλεπίδραση με τον χρήστη. Ο χρήστης δεν είναι παθητικός δέκτης, αλλά μπορεί να παρεμβαίνει και να αλλάζει τη ροή της πληροφορίας ή ακόμα και να διαμορφώνει δομή και περιεχόμενο.</a:t>
            </a:r>
            <a:endParaRPr sz="1600"/>
          </a:p>
          <a:p>
            <a:pPr indent="0" lvl="0" marL="0" rtl="0" algn="just">
              <a:spcBef>
                <a:spcPts val="0"/>
              </a:spcBef>
              <a:spcAft>
                <a:spcPts val="0"/>
              </a:spcAft>
              <a:buNone/>
            </a:pPr>
            <a:r>
              <a:t/>
            </a:r>
            <a:endParaRPr sz="1600"/>
          </a:p>
          <a:p>
            <a:pPr indent="0" lvl="0" marL="0" rtl="0" algn="just">
              <a:lnSpc>
                <a:spcPct val="100000"/>
              </a:lnSpc>
              <a:spcBef>
                <a:spcPts val="0"/>
              </a:spcBef>
              <a:spcAft>
                <a:spcPts val="0"/>
              </a:spcAft>
              <a:buSzPts val="3600"/>
              <a:buNone/>
            </a:pPr>
            <a:r>
              <a:t/>
            </a:r>
            <a:endParaRPr sz="1600"/>
          </a:p>
          <a:p>
            <a:pPr indent="0" lvl="0" marL="0" rtl="0" algn="just">
              <a:lnSpc>
                <a:spcPct val="100000"/>
              </a:lnSpc>
              <a:spcBef>
                <a:spcPts val="0"/>
              </a:spcBef>
              <a:spcAft>
                <a:spcPts val="0"/>
              </a:spcAft>
              <a:buSzPts val="3600"/>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0" name="Shape 5960"/>
        <p:cNvGrpSpPr/>
        <p:nvPr/>
      </p:nvGrpSpPr>
      <p:grpSpPr>
        <a:xfrm>
          <a:off x="0" y="0"/>
          <a:ext cx="0" cy="0"/>
          <a:chOff x="0" y="0"/>
          <a:chExt cx="0" cy="0"/>
        </a:xfrm>
      </p:grpSpPr>
      <p:sp>
        <p:nvSpPr>
          <p:cNvPr id="5961" name="Google Shape;5961;g311a5ddbda7_0_24"/>
          <p:cNvSpPr txBox="1"/>
          <p:nvPr>
            <p:ph type="title"/>
          </p:nvPr>
        </p:nvSpPr>
        <p:spPr>
          <a:xfrm>
            <a:off x="1747800" y="1924800"/>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sz="2100"/>
              <a:t>Εργασία</a:t>
            </a:r>
            <a:r>
              <a:rPr lang="es" sz="2100"/>
              <a:t> </a:t>
            </a:r>
            <a:endParaRPr sz="2100"/>
          </a:p>
          <a:p>
            <a:pPr indent="0" lvl="0" marL="0" rtl="0" algn="ctr">
              <a:lnSpc>
                <a:spcPct val="100000"/>
              </a:lnSpc>
              <a:spcBef>
                <a:spcPts val="0"/>
              </a:spcBef>
              <a:spcAft>
                <a:spcPts val="0"/>
              </a:spcAft>
              <a:buSzPts val="3600"/>
              <a:buNone/>
            </a:pPr>
            <a:r>
              <a:rPr lang="es" sz="2100"/>
              <a:t>Να περιηγηθείτε στο Αρχαιολογικό μουσείο Αθηνών και να γραψετε για τρια πολύ γνωστά εκθέματα </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5" name="Shape 5965"/>
        <p:cNvGrpSpPr/>
        <p:nvPr/>
      </p:nvGrpSpPr>
      <p:grpSpPr>
        <a:xfrm>
          <a:off x="0" y="0"/>
          <a:ext cx="0" cy="0"/>
          <a:chOff x="0" y="0"/>
          <a:chExt cx="0" cy="0"/>
        </a:xfrm>
      </p:grpSpPr>
      <p:sp>
        <p:nvSpPr>
          <p:cNvPr id="5966" name="Google Shape;5966;g311a5ddbda7_0_41"/>
          <p:cNvSpPr txBox="1"/>
          <p:nvPr>
            <p:ph type="title"/>
          </p:nvPr>
        </p:nvSpPr>
        <p:spPr>
          <a:xfrm>
            <a:off x="1747800" y="1924800"/>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sz="2100"/>
              <a:t>Μορφές αναπαράστασης πληροφορίας - Πολυμέσα</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0" name="Shape 5970"/>
        <p:cNvGrpSpPr/>
        <p:nvPr/>
      </p:nvGrpSpPr>
      <p:grpSpPr>
        <a:xfrm>
          <a:off x="0" y="0"/>
          <a:ext cx="0" cy="0"/>
          <a:chOff x="0" y="0"/>
          <a:chExt cx="0" cy="0"/>
        </a:xfrm>
      </p:grpSpPr>
      <p:sp>
        <p:nvSpPr>
          <p:cNvPr id="5971" name="Google Shape;5971;g311a5ddbda7_0_37"/>
          <p:cNvSpPr txBox="1"/>
          <p:nvPr>
            <p:ph type="title"/>
          </p:nvPr>
        </p:nvSpPr>
        <p:spPr>
          <a:xfrm>
            <a:off x="1203800" y="404025"/>
            <a:ext cx="4774200" cy="397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sz="1600"/>
              <a:t>Εικόνα </a:t>
            </a:r>
            <a:endParaRPr sz="1600"/>
          </a:p>
          <a:p>
            <a:pPr indent="0" lvl="0" marL="0" rtl="0" algn="just">
              <a:lnSpc>
                <a:spcPct val="100000"/>
              </a:lnSpc>
              <a:spcBef>
                <a:spcPts val="0"/>
              </a:spcBef>
              <a:spcAft>
                <a:spcPts val="0"/>
              </a:spcAft>
              <a:buSzPts val="3600"/>
              <a:buNone/>
            </a:pPr>
            <a:r>
              <a:rPr lang="es" sz="1600"/>
              <a:t>Κάθε εικόνα αποτελείται από εικονοστοιχεία (pixels). </a:t>
            </a:r>
            <a:endParaRPr sz="1600"/>
          </a:p>
          <a:p>
            <a:pPr indent="0" lvl="0" marL="0" rtl="0" algn="just">
              <a:lnSpc>
                <a:spcPct val="100000"/>
              </a:lnSpc>
              <a:spcBef>
                <a:spcPts val="0"/>
              </a:spcBef>
              <a:spcAft>
                <a:spcPts val="0"/>
              </a:spcAft>
              <a:buSzPts val="3600"/>
              <a:buNone/>
            </a:pPr>
            <a:r>
              <a:rPr lang="es" sz="1600"/>
              <a:t>Φανταστείτε την εικόνα σαν ένα ψηφιδωτό με τις </a:t>
            </a:r>
            <a:r>
              <a:rPr lang="es" sz="1600"/>
              <a:t>ψηφίδες</a:t>
            </a:r>
            <a:r>
              <a:rPr lang="es" sz="1600"/>
              <a:t> που τη συνθέτουν να είναι τα εικονοστοιχεία. Στην οθόνη ενός υπολογιστή κάθε εικόνα αναπαρίσταται σαν ένας πίνακας με γραμμές και στήλες εικονοστοιχείων, τα οποία είναι τόσο μικρά, που οι υποδιαιρέσεις αυτές της εικόνας δεν είναι ορατές στο ανθρώπινο μάτι.</a:t>
            </a:r>
            <a:endParaRPr sz="1600"/>
          </a:p>
          <a:p>
            <a:pPr indent="0" lvl="0" marL="0" rtl="0" algn="just">
              <a:lnSpc>
                <a:spcPct val="100000"/>
              </a:lnSpc>
              <a:spcBef>
                <a:spcPts val="0"/>
              </a:spcBef>
              <a:spcAft>
                <a:spcPts val="0"/>
              </a:spcAft>
              <a:buSzPts val="3600"/>
              <a:buNone/>
            </a:pPr>
            <a:r>
              <a:rPr lang="es" sz="1600"/>
              <a:t>Η ανάλυση μιας εικόνας είναι ο αριθμός των εικονοστοιχείων που βρίσκονται οριζόντια και κάθετα. Αυτό </a:t>
            </a:r>
            <a:r>
              <a:rPr lang="es" sz="1600"/>
              <a:t>σημαίνει</a:t>
            </a:r>
            <a:r>
              <a:rPr lang="es" sz="1600"/>
              <a:t> ότι, εάν κάθε οριζόντια γραμμή της εικόνας χωρίζεται σε 640 εικονοστοιχεία, ενώ κάθε κάθετη σε 400 εικονοστοιχεία, άρα, αποτελείται συνολικά από 640∙400=256.000 εικονοστοιχεία.</a:t>
            </a:r>
            <a:endParaRPr sz="1600"/>
          </a:p>
        </p:txBody>
      </p:sp>
      <p:pic>
        <p:nvPicPr>
          <p:cNvPr id="5972" name="Google Shape;5972;g311a5ddbda7_0_37"/>
          <p:cNvPicPr preferRelativeResize="0"/>
          <p:nvPr/>
        </p:nvPicPr>
        <p:blipFill>
          <a:blip r:embed="rId3">
            <a:alphaModFix/>
          </a:blip>
          <a:stretch>
            <a:fillRect/>
          </a:stretch>
        </p:blipFill>
        <p:spPr>
          <a:xfrm>
            <a:off x="6131975" y="1258500"/>
            <a:ext cx="2060925" cy="203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6" name="Shape 5976"/>
        <p:cNvGrpSpPr/>
        <p:nvPr/>
      </p:nvGrpSpPr>
      <p:grpSpPr>
        <a:xfrm>
          <a:off x="0" y="0"/>
          <a:ext cx="0" cy="0"/>
          <a:chOff x="0" y="0"/>
          <a:chExt cx="0" cy="0"/>
        </a:xfrm>
      </p:grpSpPr>
      <p:sp>
        <p:nvSpPr>
          <p:cNvPr id="5977" name="Google Shape;5977;g311a5ddbda7_0_45"/>
          <p:cNvSpPr txBox="1"/>
          <p:nvPr>
            <p:ph type="title"/>
          </p:nvPr>
        </p:nvSpPr>
        <p:spPr>
          <a:xfrm>
            <a:off x="1381650" y="519825"/>
            <a:ext cx="5950500" cy="429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sz="1800"/>
              <a:t>Χρώμα εικονοστοιχείου</a:t>
            </a:r>
            <a:endParaRPr sz="1800"/>
          </a:p>
          <a:p>
            <a:pPr indent="0" lvl="0" marL="0" rtl="0" algn="just">
              <a:lnSpc>
                <a:spcPct val="100000"/>
              </a:lnSpc>
              <a:spcBef>
                <a:spcPts val="0"/>
              </a:spcBef>
              <a:spcAft>
                <a:spcPts val="0"/>
              </a:spcAft>
              <a:buSzPts val="3600"/>
              <a:buNone/>
            </a:pPr>
            <a:r>
              <a:rPr lang="es" sz="1800"/>
              <a:t>Κάθε εικονοστοιχείο στην οθόνη του υπολογιστή ή του κινητού μας έχει ένα μόνο χρώμα. </a:t>
            </a:r>
            <a:endParaRPr sz="1800"/>
          </a:p>
          <a:p>
            <a:pPr indent="0" lvl="0" marL="0" rtl="0" algn="just">
              <a:lnSpc>
                <a:spcPct val="100000"/>
              </a:lnSpc>
              <a:spcBef>
                <a:spcPts val="0"/>
              </a:spcBef>
              <a:spcAft>
                <a:spcPts val="0"/>
              </a:spcAft>
              <a:buSzPts val="3600"/>
              <a:buNone/>
            </a:pPr>
            <a:r>
              <a:rPr lang="es" sz="1800"/>
              <a:t>Το χρώμα αυτό παράγεται από τον συνδυασμό διαφορετικών αποχρώσεων των βασικών χρωμάτων: του κόκκινου (Red), του πράσινου (Green) και του μπλε (Blue). </a:t>
            </a:r>
            <a:endParaRPr sz="1800"/>
          </a:p>
          <a:p>
            <a:pPr indent="0" lvl="0" marL="0" rtl="0" algn="just">
              <a:lnSpc>
                <a:spcPct val="100000"/>
              </a:lnSpc>
              <a:spcBef>
                <a:spcPts val="0"/>
              </a:spcBef>
              <a:spcAft>
                <a:spcPts val="0"/>
              </a:spcAft>
              <a:buSzPts val="3600"/>
              <a:buNone/>
            </a:pPr>
            <a:r>
              <a:rPr lang="es" sz="1800"/>
              <a:t>Με τον συνδυασμό των διαφορετικών αποχρώσεων των τριών αυτών χρωμάτων μπορεί να επιτευχθεί, τελικά, η εμφάνιση οποιουδήποτε χρώματος στην οθόνη. Αυτό είναι το μοντέλο RGB, το οποίο αντιστοιχεί σε τρεις αριθμούς από 0-255 για κάθε χρώμα. </a:t>
            </a:r>
            <a:endParaRPr sz="1800"/>
          </a:p>
          <a:p>
            <a:pPr indent="0" lvl="0" marL="0" rtl="0" algn="just">
              <a:lnSpc>
                <a:spcPct val="100000"/>
              </a:lnSpc>
              <a:spcBef>
                <a:spcPts val="0"/>
              </a:spcBef>
              <a:spcAft>
                <a:spcPts val="0"/>
              </a:spcAft>
              <a:buSzPts val="3600"/>
              <a:buNone/>
            </a:pPr>
            <a:r>
              <a:rPr lang="es" sz="1800"/>
              <a:t>Όσο πιο μεγάλος είναι ο αριθμός τόσο πιο φωτεινό είναι το χρώμα, ενώ κοντά στο μηδέν γίνεται πιο σκούρο.</a:t>
            </a:r>
            <a:endParaRPr sz="1800"/>
          </a:p>
        </p:txBody>
      </p:sp>
      <p:pic>
        <p:nvPicPr>
          <p:cNvPr id="5978" name="Google Shape;5978;g311a5ddbda7_0_45"/>
          <p:cNvPicPr preferRelativeResize="0"/>
          <p:nvPr/>
        </p:nvPicPr>
        <p:blipFill>
          <a:blip r:embed="rId3">
            <a:alphaModFix/>
          </a:blip>
          <a:stretch>
            <a:fillRect/>
          </a:stretch>
        </p:blipFill>
        <p:spPr>
          <a:xfrm>
            <a:off x="7332150" y="1600525"/>
            <a:ext cx="1357525" cy="139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2" name="Shape 5982"/>
        <p:cNvGrpSpPr/>
        <p:nvPr/>
      </p:nvGrpSpPr>
      <p:grpSpPr>
        <a:xfrm>
          <a:off x="0" y="0"/>
          <a:ext cx="0" cy="0"/>
          <a:chOff x="0" y="0"/>
          <a:chExt cx="0" cy="0"/>
        </a:xfrm>
      </p:grpSpPr>
      <p:sp>
        <p:nvSpPr>
          <p:cNvPr id="5983" name="Google Shape;5983;g311a5ddbda7_0_33"/>
          <p:cNvSpPr txBox="1"/>
          <p:nvPr>
            <p:ph type="title"/>
          </p:nvPr>
        </p:nvSpPr>
        <p:spPr>
          <a:xfrm>
            <a:off x="1087500" y="1039025"/>
            <a:ext cx="6969000" cy="3175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300"/>
              <a:t>Κάθε χρώμα αναπαρίσταται συνήθως από ένα Byte, άρα ένα εικονοστοιχείο χρειάζεται 3 Bytes = 24 bits. </a:t>
            </a:r>
            <a:endParaRPr sz="2300"/>
          </a:p>
          <a:p>
            <a:pPr indent="0" lvl="0" marL="0" rtl="0" algn="just">
              <a:spcBef>
                <a:spcPts val="0"/>
              </a:spcBef>
              <a:spcAft>
                <a:spcPts val="0"/>
              </a:spcAft>
              <a:buNone/>
            </a:pPr>
            <a:r>
              <a:rPr lang="es" sz="2300"/>
              <a:t>Τα 24 bits είναι το βάθος χρώματος που συναντάμε συνήθως και είναι, επίσης, γνωστό ως Truecolor.</a:t>
            </a:r>
            <a:endParaRPr sz="2300"/>
          </a:p>
          <a:p>
            <a:pPr indent="0" lvl="0" marL="0" rtl="0" algn="just">
              <a:spcBef>
                <a:spcPts val="0"/>
              </a:spcBef>
              <a:spcAft>
                <a:spcPts val="0"/>
              </a:spcAft>
              <a:buNone/>
            </a:pPr>
            <a:r>
              <a:rPr lang="es" sz="2300"/>
              <a:t>Βάθος χρώματος είναι το πλήθος των bits που χρησιμοποιείται για την αναπαράσταση ενός εικονοστοιχείου</a:t>
            </a:r>
            <a:endParaRPr sz="2300"/>
          </a:p>
          <a:p>
            <a:pPr indent="0" lvl="0" marL="0" rtl="0" algn="just">
              <a:spcBef>
                <a:spcPts val="0"/>
              </a:spcBef>
              <a:spcAft>
                <a:spcPts val="0"/>
              </a:spcAft>
              <a:buNone/>
            </a:pPr>
            <a:r>
              <a:t/>
            </a:r>
            <a:endParaRPr sz="2300"/>
          </a:p>
        </p:txBody>
      </p:sp>
      <p:sp>
        <p:nvSpPr>
          <p:cNvPr id="5984" name="Google Shape;5984;g311a5ddbda7_0_33"/>
          <p:cNvSpPr txBox="1"/>
          <p:nvPr/>
        </p:nvSpPr>
        <p:spPr>
          <a:xfrm>
            <a:off x="3770675" y="3402250"/>
            <a:ext cx="4089300" cy="5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600" u="sng">
                <a:solidFill>
                  <a:srgbClr val="980000"/>
                </a:solidFill>
                <a:latin typeface="Gantari"/>
                <a:ea typeface="Gantari"/>
                <a:cs typeface="Gantari"/>
                <a:sym typeface="Gantari"/>
              </a:rPr>
              <a:t>Άσκηση </a:t>
            </a:r>
            <a:endParaRPr b="1" sz="1600" u="sng">
              <a:solidFill>
                <a:srgbClr val="980000"/>
              </a:solidFill>
              <a:latin typeface="Gantari"/>
              <a:ea typeface="Gantari"/>
              <a:cs typeface="Gantari"/>
              <a:sym typeface="Gantari"/>
            </a:endParaRPr>
          </a:p>
          <a:p>
            <a:pPr indent="0" lvl="0" marL="0" rtl="0" algn="l">
              <a:spcBef>
                <a:spcPts val="0"/>
              </a:spcBef>
              <a:spcAft>
                <a:spcPts val="0"/>
              </a:spcAft>
              <a:buNone/>
            </a:pPr>
            <a:r>
              <a:rPr b="1" lang="es" sz="1600" u="sng">
                <a:solidFill>
                  <a:srgbClr val="980000"/>
                </a:solidFill>
                <a:latin typeface="Gantari"/>
                <a:ea typeface="Gantari"/>
                <a:cs typeface="Gantari"/>
                <a:sym typeface="Gantari"/>
              </a:rPr>
              <a:t>Γράψτε στο google rgb online και μεταβείτε σε αντίστοιχη εφαρμογή</a:t>
            </a:r>
            <a:endParaRPr b="1" sz="1600" u="sng">
              <a:solidFill>
                <a:srgbClr val="980000"/>
              </a:solidFill>
              <a:latin typeface="Gantari"/>
              <a:ea typeface="Gantari"/>
              <a:cs typeface="Gantari"/>
              <a:sym typeface="Ganta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8" name="Shape 5988"/>
        <p:cNvGrpSpPr/>
        <p:nvPr/>
      </p:nvGrpSpPr>
      <p:grpSpPr>
        <a:xfrm>
          <a:off x="0" y="0"/>
          <a:ext cx="0" cy="0"/>
          <a:chOff x="0" y="0"/>
          <a:chExt cx="0" cy="0"/>
        </a:xfrm>
      </p:grpSpPr>
      <p:sp>
        <p:nvSpPr>
          <p:cNvPr id="5989" name="Google Shape;5989;g311a5ddbda7_0_0"/>
          <p:cNvSpPr txBox="1"/>
          <p:nvPr>
            <p:ph type="title"/>
          </p:nvPr>
        </p:nvSpPr>
        <p:spPr>
          <a:xfrm>
            <a:off x="1172125" y="1023750"/>
            <a:ext cx="5648400" cy="1293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100"/>
              <a:t>Παράδειγμα 7</a:t>
            </a:r>
            <a:endParaRPr sz="2100"/>
          </a:p>
          <a:p>
            <a:pPr indent="0" lvl="0" marL="0" rtl="0" algn="just">
              <a:spcBef>
                <a:spcPts val="0"/>
              </a:spcBef>
              <a:spcAft>
                <a:spcPts val="0"/>
              </a:spcAft>
              <a:buNone/>
            </a:pPr>
            <a:r>
              <a:rPr lang="es" sz="2100"/>
              <a:t> Το κινητό σας έχει μια κάμερα 10 MP και βάθος χρώματος 24 bits. </a:t>
            </a:r>
            <a:endParaRPr sz="2100"/>
          </a:p>
          <a:p>
            <a:pPr indent="0" lvl="0" marL="0" rtl="0" algn="just">
              <a:spcBef>
                <a:spcPts val="0"/>
              </a:spcBef>
              <a:spcAft>
                <a:spcPts val="0"/>
              </a:spcAft>
              <a:buNone/>
            </a:pPr>
            <a:r>
              <a:rPr lang="es" sz="2100"/>
              <a:t>Τι μέγεθος θα έχει μια φωτογραφία αν δε συμπιεστεί; </a:t>
            </a:r>
            <a:endParaRPr sz="2100"/>
          </a:p>
          <a:p>
            <a:pPr indent="0" lvl="0" marL="0" rtl="0" algn="ctr">
              <a:spcBef>
                <a:spcPts val="0"/>
              </a:spcBef>
              <a:spcAft>
                <a:spcPts val="0"/>
              </a:spcAft>
              <a:buNone/>
            </a:pPr>
            <a:r>
              <a:rPr lang="es" sz="2100"/>
              <a:t>Απάντηση </a:t>
            </a:r>
            <a:endParaRPr sz="2100"/>
          </a:p>
          <a:p>
            <a:pPr indent="0" lvl="0" marL="0" rtl="0" algn="just">
              <a:spcBef>
                <a:spcPts val="0"/>
              </a:spcBef>
              <a:spcAft>
                <a:spcPts val="0"/>
              </a:spcAft>
              <a:buNone/>
            </a:pPr>
            <a:r>
              <a:rPr lang="es" sz="2100"/>
              <a:t>Υπολογίζουμε το γινόμενο 10𝑀𝑃∙24 𝑏𝑖𝑡𝑠=240 𝑀𝑏𝑖𝑡𝑠=2408𝑀𝐵𝑦𝑡𝑒𝑠=30 𝑀𝐵𝑦𝑡𝑒𝑠.</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3" name="Shape 5993"/>
        <p:cNvGrpSpPr/>
        <p:nvPr/>
      </p:nvGrpSpPr>
      <p:grpSpPr>
        <a:xfrm>
          <a:off x="0" y="0"/>
          <a:ext cx="0" cy="0"/>
          <a:chOff x="0" y="0"/>
          <a:chExt cx="0" cy="0"/>
        </a:xfrm>
      </p:grpSpPr>
      <p:sp>
        <p:nvSpPr>
          <p:cNvPr id="5994" name="Google Shape;5994;g311a5ddbda7_0_8"/>
          <p:cNvSpPr txBox="1"/>
          <p:nvPr>
            <p:ph type="title"/>
          </p:nvPr>
        </p:nvSpPr>
        <p:spPr>
          <a:xfrm>
            <a:off x="1347325" y="723400"/>
            <a:ext cx="6198900" cy="3381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3600"/>
              <a:buNone/>
            </a:pPr>
            <a:r>
              <a:rPr lang="es" sz="2100"/>
              <a:t>Ένα βίντεο αποτελείται από μια διαδοχική σειρά φωτογραφιών, οι οποίες απέχουν χρονικά μεταξύ τους μερικά κλάσματα του δευτερολέπτου και ήχο.</a:t>
            </a:r>
            <a:endParaRPr sz="2100"/>
          </a:p>
          <a:p>
            <a:pPr indent="0" lvl="0" marL="0" rtl="0" algn="just">
              <a:lnSpc>
                <a:spcPct val="100000"/>
              </a:lnSpc>
              <a:spcBef>
                <a:spcPts val="0"/>
              </a:spcBef>
              <a:spcAft>
                <a:spcPts val="0"/>
              </a:spcAft>
              <a:buSzPts val="3600"/>
              <a:buNone/>
            </a:pPr>
            <a:r>
              <a:rPr lang="es" sz="2100"/>
              <a:t>Το πλήθος των καρέ (εικόνων) που εμφανίζονται σε ένα δευτερόλεπτο είναι γνωστό ως FPS (Frames per Second). Σήμερα, τα 30 FPS θεωρούνται μια ικανοποιητική συχνότητα εναλλαγής καρέ</a:t>
            </a:r>
            <a:endParaRPr sz="2100"/>
          </a:p>
          <a:p>
            <a:pPr indent="0" lvl="0" marL="0" rtl="0" algn="just">
              <a:lnSpc>
                <a:spcPct val="100000"/>
              </a:lnSpc>
              <a:spcBef>
                <a:spcPts val="0"/>
              </a:spcBef>
              <a:spcAft>
                <a:spcPts val="0"/>
              </a:spcAft>
              <a:buSzPts val="3600"/>
              <a:buNone/>
            </a:pPr>
            <a:r>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9" name="Shape 5889"/>
        <p:cNvGrpSpPr/>
        <p:nvPr/>
      </p:nvGrpSpPr>
      <p:grpSpPr>
        <a:xfrm>
          <a:off x="0" y="0"/>
          <a:ext cx="0" cy="0"/>
          <a:chOff x="0" y="0"/>
          <a:chExt cx="0" cy="0"/>
        </a:xfrm>
      </p:grpSpPr>
      <p:grpSp>
        <p:nvGrpSpPr>
          <p:cNvPr id="5890" name="Google Shape;5890;p2"/>
          <p:cNvGrpSpPr/>
          <p:nvPr/>
        </p:nvGrpSpPr>
        <p:grpSpPr>
          <a:xfrm rot="-8100000">
            <a:off x="6012589" y="941732"/>
            <a:ext cx="2270043" cy="183536"/>
            <a:chOff x="5419725" y="2413000"/>
            <a:chExt cx="2169725" cy="175425"/>
          </a:xfrm>
        </p:grpSpPr>
        <p:sp>
          <p:nvSpPr>
            <p:cNvPr id="5891" name="Google Shape;5891;p2"/>
            <p:cNvSpPr/>
            <p:nvPr/>
          </p:nvSpPr>
          <p:spPr>
            <a:xfrm>
              <a:off x="5419725" y="2413000"/>
              <a:ext cx="2027325" cy="175425"/>
            </a:xfrm>
            <a:custGeom>
              <a:rect b="b" l="l" r="r" t="t"/>
              <a:pathLst>
                <a:path extrusionOk="0" h="7017" w="81093">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2" name="Google Shape;5892;p2"/>
            <p:cNvSpPr/>
            <p:nvPr/>
          </p:nvSpPr>
          <p:spPr>
            <a:xfrm>
              <a:off x="7447025" y="2413000"/>
              <a:ext cx="142425" cy="175425"/>
            </a:xfrm>
            <a:custGeom>
              <a:rect b="b" l="l" r="r" t="t"/>
              <a:pathLst>
                <a:path extrusionOk="0" h="7017" w="5697">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3" name="Google Shape;5893;p2"/>
            <p:cNvSpPr/>
            <p:nvPr/>
          </p:nvSpPr>
          <p:spPr>
            <a:xfrm>
              <a:off x="6846100" y="2459400"/>
              <a:ext cx="492625" cy="82550"/>
            </a:xfrm>
            <a:custGeom>
              <a:rect b="b" l="l" r="r" t="t"/>
              <a:pathLst>
                <a:path extrusionOk="0" h="3302" w="19705">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94" name="Google Shape;5894;p2"/>
          <p:cNvSpPr/>
          <p:nvPr/>
        </p:nvSpPr>
        <p:spPr>
          <a:xfrm>
            <a:off x="1571775" y="3702413"/>
            <a:ext cx="176025" cy="165050"/>
          </a:xfrm>
          <a:custGeom>
            <a:rect b="b" l="l" r="r" t="t"/>
            <a:pathLst>
              <a:path extrusionOk="0" h="6602" w="7041">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5" name="Google Shape;5895;p2"/>
          <p:cNvSpPr/>
          <p:nvPr/>
        </p:nvSpPr>
        <p:spPr>
          <a:xfrm>
            <a:off x="1601025" y="1372425"/>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6" name="Google Shape;5896;p2"/>
          <p:cNvSpPr/>
          <p:nvPr/>
        </p:nvSpPr>
        <p:spPr>
          <a:xfrm>
            <a:off x="2888800" y="4088550"/>
            <a:ext cx="117525" cy="110100"/>
          </a:xfrm>
          <a:custGeom>
            <a:rect b="b" l="l" r="r" t="t"/>
            <a:pathLst>
              <a:path extrusionOk="0" h="4404" w="4701">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7" name="Google Shape;5897;p2"/>
          <p:cNvSpPr txBox="1"/>
          <p:nvPr/>
        </p:nvSpPr>
        <p:spPr>
          <a:xfrm>
            <a:off x="1571775" y="984925"/>
            <a:ext cx="5597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Με 2 bits, μπορούμε να κωδικοποιήσουμε 4=2^𝟐 σύμβολα</a:t>
            </a:r>
            <a:endParaRPr/>
          </a:p>
          <a:p>
            <a:pPr indent="0" lvl="0" marL="0" rtl="0" algn="l">
              <a:spcBef>
                <a:spcPts val="0"/>
              </a:spcBef>
              <a:spcAft>
                <a:spcPts val="0"/>
              </a:spcAft>
              <a:buNone/>
            </a:pPr>
            <a:r>
              <a:rPr lang="es"/>
              <a:t>Με 3 bits, μπορούμε να κωδικοποιήσουμε 8=2^𝟑 σύμβολα</a:t>
            </a:r>
            <a:endParaRPr/>
          </a:p>
          <a:p>
            <a:pPr indent="0" lvl="0" marL="0" rtl="0" algn="l">
              <a:spcBef>
                <a:spcPts val="0"/>
              </a:spcBef>
              <a:spcAft>
                <a:spcPts val="0"/>
              </a:spcAft>
              <a:buNone/>
            </a:pPr>
            <a:r>
              <a:rPr lang="es"/>
              <a:t>Με 4 bits, μπορούμε να κωδικοποιήσουμε 16=2^𝟒 σύμβολα</a:t>
            </a:r>
            <a:endParaRPr/>
          </a:p>
          <a:p>
            <a:pPr indent="0" lvl="0" marL="0" rtl="0" algn="l">
              <a:spcBef>
                <a:spcPts val="0"/>
              </a:spcBef>
              <a:spcAft>
                <a:spcPts val="0"/>
              </a:spcAft>
              <a:buNone/>
            </a:pPr>
            <a:r>
              <a:rPr lang="es"/>
              <a:t>Με 8 bits, μπορούμε να κωδικοποιήσουμε 256=2^𝟖 σύμβολα</a:t>
            </a:r>
            <a:endParaRPr/>
          </a:p>
        </p:txBody>
      </p:sp>
      <p:sp>
        <p:nvSpPr>
          <p:cNvPr id="5898" name="Google Shape;5898;p2"/>
          <p:cNvSpPr txBox="1"/>
          <p:nvPr/>
        </p:nvSpPr>
        <p:spPr>
          <a:xfrm>
            <a:off x="1186350" y="2363713"/>
            <a:ext cx="6771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Δραστηριότητα 1</a:t>
            </a:r>
            <a:endParaRPr/>
          </a:p>
          <a:p>
            <a:pPr indent="0" lvl="0" marL="0" rtl="0" algn="l">
              <a:spcBef>
                <a:spcPts val="0"/>
              </a:spcBef>
              <a:spcAft>
                <a:spcPts val="0"/>
              </a:spcAft>
              <a:buNone/>
            </a:pPr>
            <a:r>
              <a:rPr lang="es"/>
              <a:t>1. Πόσα σύμβολα μπορούμε να κωδικοποιήσουμε α) με 16 bits, β) με 32 bits; γ) με 64 bits;</a:t>
            </a:r>
            <a:endParaRPr/>
          </a:p>
          <a:p>
            <a:pPr indent="0" lvl="0" marL="0" rtl="0" algn="l">
              <a:spcBef>
                <a:spcPts val="0"/>
              </a:spcBef>
              <a:spcAft>
                <a:spcPts val="0"/>
              </a:spcAft>
              <a:buNone/>
            </a:pPr>
            <a:r>
              <a:rPr lang="es"/>
              <a:t>2. Πόσα bits χρειάζονται για την κωδικοποίηση όλων των ελληνικών γραμμάτων;</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8" name="Shape 5998"/>
        <p:cNvGrpSpPr/>
        <p:nvPr/>
      </p:nvGrpSpPr>
      <p:grpSpPr>
        <a:xfrm>
          <a:off x="0" y="0"/>
          <a:ext cx="0" cy="0"/>
          <a:chOff x="0" y="0"/>
          <a:chExt cx="0" cy="0"/>
        </a:xfrm>
      </p:grpSpPr>
      <p:sp>
        <p:nvSpPr>
          <p:cNvPr id="5999" name="Google Shape;5999;g311a5ddbda7_0_4"/>
          <p:cNvSpPr txBox="1"/>
          <p:nvPr>
            <p:ph type="title"/>
          </p:nvPr>
        </p:nvSpPr>
        <p:spPr>
          <a:xfrm>
            <a:off x="1372375" y="823500"/>
            <a:ext cx="5648400" cy="129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2000"/>
              <a:t>Άσκηση 1 βιβλίου</a:t>
            </a:r>
            <a:endParaRPr sz="2000"/>
          </a:p>
          <a:p>
            <a:pPr indent="0" lvl="0" marL="0" rtl="0" algn="just">
              <a:spcBef>
                <a:spcPts val="0"/>
              </a:spcBef>
              <a:spcAft>
                <a:spcPts val="0"/>
              </a:spcAft>
              <a:buNone/>
            </a:pPr>
            <a:r>
              <a:rPr lang="es" sz="2000"/>
              <a:t>Ο Δημήτρης έχει μια σύνδεση 40 Mbps/10 Mbps και η Ειρήνη μια σύνδεση 80 Mbps/10 Mbps. </a:t>
            </a:r>
            <a:endParaRPr sz="2000"/>
          </a:p>
          <a:p>
            <a:pPr indent="0" lvl="0" marL="0" rtl="0" algn="just">
              <a:spcBef>
                <a:spcPts val="0"/>
              </a:spcBef>
              <a:spcAft>
                <a:spcPts val="0"/>
              </a:spcAft>
              <a:buNone/>
            </a:pPr>
            <a:r>
              <a:rPr lang="es" sz="2000"/>
              <a:t>Θέλουν να κατεβάσουν ένα βίντεο από τη Σοφία, η οποία έχει μια σύνδεση 20 Mbps/5 Mbps. </a:t>
            </a:r>
            <a:endParaRPr sz="2000"/>
          </a:p>
          <a:p>
            <a:pPr indent="0" lvl="0" marL="0" rtl="0" algn="just">
              <a:spcBef>
                <a:spcPts val="0"/>
              </a:spcBef>
              <a:spcAft>
                <a:spcPts val="0"/>
              </a:spcAft>
              <a:buNone/>
            </a:pPr>
            <a:r>
              <a:rPr lang="es" sz="2000"/>
              <a:t>Πόση ώρα θα χρειαστεί να κατέβει το βίντεο, αν το μέγεθός του είναι 9 GB, σε κάθε περίπτωση; </a:t>
            </a:r>
            <a:endParaRPr sz="2000"/>
          </a:p>
          <a:p>
            <a:pPr indent="0" lvl="0" marL="0" rtl="0" algn="just">
              <a:spcBef>
                <a:spcPts val="0"/>
              </a:spcBef>
              <a:spcAft>
                <a:spcPts val="0"/>
              </a:spcAft>
              <a:buNone/>
            </a:pPr>
            <a:r>
              <a:rPr lang="es" sz="2000"/>
              <a:t>Ποιο παιδί θα κατεβάσει το βίντεο πιο γρήγορα;</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3" name="Shape 6003"/>
        <p:cNvGrpSpPr/>
        <p:nvPr/>
      </p:nvGrpSpPr>
      <p:grpSpPr>
        <a:xfrm>
          <a:off x="0" y="0"/>
          <a:ext cx="0" cy="0"/>
          <a:chOff x="0" y="0"/>
          <a:chExt cx="0" cy="0"/>
        </a:xfrm>
      </p:grpSpPr>
      <p:sp>
        <p:nvSpPr>
          <p:cNvPr id="6004" name="Google Shape;6004;p9"/>
          <p:cNvSpPr txBox="1"/>
          <p:nvPr>
            <p:ph type="title"/>
          </p:nvPr>
        </p:nvSpPr>
        <p:spPr>
          <a:xfrm>
            <a:off x="1409900" y="1211475"/>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sz="2100"/>
              <a:t>Άσκηση 3 βιβλίου</a:t>
            </a:r>
            <a:endParaRPr sz="2100"/>
          </a:p>
          <a:p>
            <a:pPr indent="0" lvl="0" marL="0" rtl="0" algn="just">
              <a:lnSpc>
                <a:spcPct val="100000"/>
              </a:lnSpc>
              <a:spcBef>
                <a:spcPts val="0"/>
              </a:spcBef>
              <a:spcAft>
                <a:spcPts val="0"/>
              </a:spcAft>
              <a:buSzPts val="3600"/>
              <a:buNone/>
            </a:pPr>
            <a:r>
              <a:rPr lang="es" sz="2100"/>
              <a:t>Μεταβείτε στην ιστοσελίδα https://photodentro.edu.gr/v/item/ds/8521/738 και δημιουργήστε διάφορα χρώματα της αρεσκείας σας, δίνοντας τους κατάλληλους συνδυασμούς.</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2" name="Shape 5902"/>
        <p:cNvGrpSpPr/>
        <p:nvPr/>
      </p:nvGrpSpPr>
      <p:grpSpPr>
        <a:xfrm>
          <a:off x="0" y="0"/>
          <a:ext cx="0" cy="0"/>
          <a:chOff x="0" y="0"/>
          <a:chExt cx="0" cy="0"/>
        </a:xfrm>
      </p:grpSpPr>
      <p:sp>
        <p:nvSpPr>
          <p:cNvPr id="5903" name="Google Shape;5903;p3"/>
          <p:cNvSpPr txBox="1"/>
          <p:nvPr>
            <p:ph type="title"/>
          </p:nvPr>
        </p:nvSpPr>
        <p:spPr>
          <a:xfrm>
            <a:off x="1747800" y="1924800"/>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t/>
            </a:r>
            <a:endParaRPr/>
          </a:p>
        </p:txBody>
      </p:sp>
      <p:pic>
        <p:nvPicPr>
          <p:cNvPr id="5904" name="Google Shape;5904;p3"/>
          <p:cNvPicPr preferRelativeResize="0"/>
          <p:nvPr/>
        </p:nvPicPr>
        <p:blipFill>
          <a:blip r:embed="rId3">
            <a:alphaModFix/>
          </a:blip>
          <a:stretch>
            <a:fillRect/>
          </a:stretch>
        </p:blipFill>
        <p:spPr>
          <a:xfrm>
            <a:off x="1369875" y="871475"/>
            <a:ext cx="6564251" cy="3509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8" name="Shape 5908"/>
        <p:cNvGrpSpPr/>
        <p:nvPr/>
      </p:nvGrpSpPr>
      <p:grpSpPr>
        <a:xfrm>
          <a:off x="0" y="0"/>
          <a:ext cx="0" cy="0"/>
          <a:chOff x="0" y="0"/>
          <a:chExt cx="0" cy="0"/>
        </a:xfrm>
      </p:grpSpPr>
      <p:sp>
        <p:nvSpPr>
          <p:cNvPr id="5909" name="Google Shape;5909;p4"/>
          <p:cNvSpPr txBox="1"/>
          <p:nvPr>
            <p:ph type="title"/>
          </p:nvPr>
        </p:nvSpPr>
        <p:spPr>
          <a:xfrm>
            <a:off x="1342500" y="825350"/>
            <a:ext cx="6459000" cy="2028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500"/>
              <a:t>Γνωρίζουμε ότι κάθε σύμβολο πάνω στο πληκτρολόγιο, είτε είναι αριθμός, είτε γράμμα, είτε σημείο στίξης, αποθηκεύεται στη μνήμη του υπολογιστή ως μια ακολουθία από bits, δηλαδή δυαδικά ψηφία 0 ή 1.</a:t>
            </a:r>
            <a:endParaRPr sz="1500"/>
          </a:p>
          <a:p>
            <a:pPr indent="0" lvl="0" marL="0" rtl="0" algn="just">
              <a:spcBef>
                <a:spcPts val="0"/>
              </a:spcBef>
              <a:spcAft>
                <a:spcPts val="0"/>
              </a:spcAft>
              <a:buNone/>
            </a:pPr>
            <a:r>
              <a:rPr lang="es" sz="1500"/>
              <a:t>Για ένα μεγάλο διάστημα, κάθε γράμμα, ψηφίο ή ειδικός </a:t>
            </a:r>
            <a:r>
              <a:rPr lang="es" sz="1500"/>
              <a:t>χαρακτήρας</a:t>
            </a:r>
            <a:r>
              <a:rPr lang="es" sz="1500"/>
              <a:t> αποθηκευόταν στη μνήμη του υπολογιστή ως μια οκτάδα από bits, γνωστή και ως Byte. Έτσι κάθε οκτάδα από bits στη μνήμη του υπολογιστή συνιστά 1 Byte.</a:t>
            </a:r>
            <a:endParaRPr sz="1500"/>
          </a:p>
          <a:p>
            <a:pPr indent="0" lvl="0" marL="0" rtl="0" algn="just">
              <a:lnSpc>
                <a:spcPct val="100000"/>
              </a:lnSpc>
              <a:spcBef>
                <a:spcPts val="0"/>
              </a:spcBef>
              <a:spcAft>
                <a:spcPts val="0"/>
              </a:spcAft>
              <a:buSzPts val="3600"/>
              <a:buNone/>
            </a:pPr>
            <a:r>
              <a:t/>
            </a:r>
            <a:endParaRPr sz="1400"/>
          </a:p>
        </p:txBody>
      </p:sp>
      <p:pic>
        <p:nvPicPr>
          <p:cNvPr id="5910" name="Google Shape;5910;p4"/>
          <p:cNvPicPr preferRelativeResize="0"/>
          <p:nvPr/>
        </p:nvPicPr>
        <p:blipFill>
          <a:blip r:embed="rId3">
            <a:alphaModFix/>
          </a:blip>
          <a:stretch>
            <a:fillRect/>
          </a:stretch>
        </p:blipFill>
        <p:spPr>
          <a:xfrm>
            <a:off x="3093475" y="2233613"/>
            <a:ext cx="2190750" cy="676275"/>
          </a:xfrm>
          <a:prstGeom prst="rect">
            <a:avLst/>
          </a:prstGeom>
          <a:noFill/>
          <a:ln>
            <a:noFill/>
          </a:ln>
        </p:spPr>
      </p:pic>
      <p:sp>
        <p:nvSpPr>
          <p:cNvPr id="5911" name="Google Shape;5911;p4"/>
          <p:cNvSpPr txBox="1"/>
          <p:nvPr/>
        </p:nvSpPr>
        <p:spPr>
          <a:xfrm>
            <a:off x="1270000" y="2853950"/>
            <a:ext cx="6117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Δραστηριότητα 2</a:t>
            </a:r>
            <a:endParaRPr/>
          </a:p>
          <a:p>
            <a:pPr indent="0" lvl="0" marL="0" rtl="0" algn="l">
              <a:spcBef>
                <a:spcPts val="0"/>
              </a:spcBef>
              <a:spcAft>
                <a:spcPts val="0"/>
              </a:spcAft>
              <a:buNone/>
            </a:pPr>
            <a:r>
              <a:rPr lang="es"/>
              <a:t>1. Πόσα Bytes χωράει ένας σκληρός δίσκος με χωρητικότητα 500 GΒ;</a:t>
            </a:r>
            <a:endParaRPr/>
          </a:p>
          <a:p>
            <a:pPr indent="0" lvl="0" marL="0" rtl="0" algn="l">
              <a:spcBef>
                <a:spcPts val="0"/>
              </a:spcBef>
              <a:spcAft>
                <a:spcPts val="0"/>
              </a:spcAft>
              <a:buNone/>
            </a:pPr>
            <a:r>
              <a:rPr lang="es"/>
              <a:t>2. Πόσα γράμματα μπορούν να αποθηκευτούν σε ένα σκληρό δίσκο με χωρητικότητα 256 GΒ;</a:t>
            </a:r>
            <a:endParaRPr/>
          </a:p>
          <a:p>
            <a:pPr indent="0" lvl="0" marL="0" rtl="0" algn="l">
              <a:spcBef>
                <a:spcPts val="0"/>
              </a:spcBef>
              <a:spcAft>
                <a:spcPts val="0"/>
              </a:spcAft>
              <a:buNone/>
            </a:pPr>
            <a:r>
              <a:rPr lang="es"/>
              <a:t>3. Ένα κείμενο με 2.000 Bytes (χαρακτήρες), πόσα bits (ψηφία) είναι;</a:t>
            </a:r>
            <a:endParaRPr/>
          </a:p>
          <a:p>
            <a:pPr indent="0" lvl="0" marL="0" rtl="0" algn="l">
              <a:spcBef>
                <a:spcPts val="0"/>
              </a:spcBef>
              <a:spcAft>
                <a:spcPts val="0"/>
              </a:spcAft>
              <a:buNone/>
            </a:pPr>
            <a:r>
              <a:rPr lang="es"/>
              <a:t>4. Ένα κείμενο 80.000 bits, πόσα Bytes είναι;</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5" name="Shape 5915"/>
        <p:cNvGrpSpPr/>
        <p:nvPr/>
      </p:nvGrpSpPr>
      <p:grpSpPr>
        <a:xfrm>
          <a:off x="0" y="0"/>
          <a:ext cx="0" cy="0"/>
          <a:chOff x="0" y="0"/>
          <a:chExt cx="0" cy="0"/>
        </a:xfrm>
      </p:grpSpPr>
      <p:sp>
        <p:nvSpPr>
          <p:cNvPr id="5916" name="Google Shape;5916;p5"/>
          <p:cNvSpPr txBox="1"/>
          <p:nvPr>
            <p:ph type="title"/>
          </p:nvPr>
        </p:nvSpPr>
        <p:spPr>
          <a:xfrm>
            <a:off x="1857225" y="1240825"/>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a:t>Για δυνατούς λύτες</a:t>
            </a:r>
            <a:endParaRPr/>
          </a:p>
        </p:txBody>
      </p:sp>
      <p:pic>
        <p:nvPicPr>
          <p:cNvPr id="5917" name="Google Shape;5917;p5"/>
          <p:cNvPicPr preferRelativeResize="0"/>
          <p:nvPr/>
        </p:nvPicPr>
        <p:blipFill>
          <a:blip r:embed="rId3">
            <a:alphaModFix/>
          </a:blip>
          <a:stretch>
            <a:fillRect/>
          </a:stretch>
        </p:blipFill>
        <p:spPr>
          <a:xfrm>
            <a:off x="1085750" y="1989450"/>
            <a:ext cx="7191375" cy="230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1" name="Shape 5921"/>
        <p:cNvGrpSpPr/>
        <p:nvPr/>
      </p:nvGrpSpPr>
      <p:grpSpPr>
        <a:xfrm>
          <a:off x="0" y="0"/>
          <a:ext cx="0" cy="0"/>
          <a:chOff x="0" y="0"/>
          <a:chExt cx="0" cy="0"/>
        </a:xfrm>
      </p:grpSpPr>
      <p:sp>
        <p:nvSpPr>
          <p:cNvPr id="5922" name="Google Shape;5922;p6"/>
          <p:cNvSpPr txBox="1"/>
          <p:nvPr>
            <p:ph type="title"/>
          </p:nvPr>
        </p:nvSpPr>
        <p:spPr>
          <a:xfrm>
            <a:off x="1747800" y="1924800"/>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a:t>Ρυθμός μετάδοσης δεδομένων</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6" name="Shape 5926"/>
        <p:cNvGrpSpPr/>
        <p:nvPr/>
      </p:nvGrpSpPr>
      <p:grpSpPr>
        <a:xfrm>
          <a:off x="0" y="0"/>
          <a:ext cx="0" cy="0"/>
          <a:chOff x="0" y="0"/>
          <a:chExt cx="0" cy="0"/>
        </a:xfrm>
      </p:grpSpPr>
      <p:sp>
        <p:nvSpPr>
          <p:cNvPr id="5927" name="Google Shape;5927;p7"/>
          <p:cNvSpPr txBox="1"/>
          <p:nvPr>
            <p:ph type="title"/>
          </p:nvPr>
        </p:nvSpPr>
        <p:spPr>
          <a:xfrm>
            <a:off x="1515250" y="953550"/>
            <a:ext cx="5648400" cy="1293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3600"/>
              <a:buNone/>
            </a:pPr>
            <a:r>
              <a:rPr lang="es" sz="1800"/>
              <a:t>O έλεγχος ταχύτητας της σύνδεσης υπολογίζει κυρίως δύο ποσοτικούς δείκτες: </a:t>
            </a:r>
            <a:endParaRPr sz="1800"/>
          </a:p>
          <a:p>
            <a:pPr indent="0" lvl="0" marL="0" rtl="0" algn="just">
              <a:lnSpc>
                <a:spcPct val="100000"/>
              </a:lnSpc>
              <a:spcBef>
                <a:spcPts val="0"/>
              </a:spcBef>
              <a:spcAft>
                <a:spcPts val="0"/>
              </a:spcAft>
              <a:buSzPts val="3600"/>
              <a:buNone/>
            </a:pPr>
            <a:r>
              <a:rPr lang="es" sz="1800"/>
              <a:t>α) την ταχύτητα λήψης </a:t>
            </a:r>
            <a:r>
              <a:rPr lang="es" sz="1800"/>
              <a:t>δεδομένων</a:t>
            </a:r>
            <a:r>
              <a:rPr lang="es" sz="1800"/>
              <a:t> (download) και</a:t>
            </a:r>
            <a:endParaRPr sz="1800"/>
          </a:p>
          <a:p>
            <a:pPr indent="0" lvl="0" marL="0" rtl="0" algn="just">
              <a:lnSpc>
                <a:spcPct val="100000"/>
              </a:lnSpc>
              <a:spcBef>
                <a:spcPts val="0"/>
              </a:spcBef>
              <a:spcAft>
                <a:spcPts val="0"/>
              </a:spcAft>
              <a:buSzPts val="3600"/>
              <a:buNone/>
            </a:pPr>
            <a:r>
              <a:rPr lang="es" sz="1800"/>
              <a:t> β) την ταχύτητα αποστολής δεδομένων (upload). </a:t>
            </a:r>
            <a:endParaRPr sz="1800"/>
          </a:p>
          <a:p>
            <a:pPr indent="0" lvl="0" marL="0" rtl="0" algn="just">
              <a:lnSpc>
                <a:spcPct val="100000"/>
              </a:lnSpc>
              <a:spcBef>
                <a:spcPts val="0"/>
              </a:spcBef>
              <a:spcAft>
                <a:spcPts val="0"/>
              </a:spcAft>
              <a:buSzPts val="3600"/>
              <a:buNone/>
            </a:pPr>
            <a:r>
              <a:t/>
            </a:r>
            <a:endParaRPr sz="1800"/>
          </a:p>
          <a:p>
            <a:pPr indent="0" lvl="0" marL="0" rtl="0" algn="just">
              <a:lnSpc>
                <a:spcPct val="100000"/>
              </a:lnSpc>
              <a:spcBef>
                <a:spcPts val="0"/>
              </a:spcBef>
              <a:spcAft>
                <a:spcPts val="0"/>
              </a:spcAft>
              <a:buSzPts val="3600"/>
              <a:buNone/>
            </a:pPr>
            <a:r>
              <a:rPr lang="es" sz="1800"/>
              <a:t>Η μονάδα μέτρησης που χρησιμοποιείται είναι τα bits per second, σε συντομογραφία bps, δηλαδή πλήθος bits ανά δευτερόλεπτο</a:t>
            </a:r>
            <a:endParaRPr sz="1800"/>
          </a:p>
          <a:p>
            <a:pPr indent="0" lvl="0" marL="0" rtl="0" algn="just">
              <a:lnSpc>
                <a:spcPct val="100000"/>
              </a:lnSpc>
              <a:spcBef>
                <a:spcPts val="0"/>
              </a:spcBef>
              <a:spcAft>
                <a:spcPts val="0"/>
              </a:spcAft>
              <a:buSzPts val="3600"/>
              <a:buNone/>
            </a:pPr>
            <a:r>
              <a:rPr lang="es" sz="1800"/>
              <a:t>Οι σημερινές συνδέσεις είναι της τάξης των Mbps, δηλαδή των Mbit ανά δευτερόλεπτο.</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1" name="Shape 5931"/>
        <p:cNvGrpSpPr/>
        <p:nvPr/>
      </p:nvGrpSpPr>
      <p:grpSpPr>
        <a:xfrm>
          <a:off x="0" y="0"/>
          <a:ext cx="0" cy="0"/>
          <a:chOff x="0" y="0"/>
          <a:chExt cx="0" cy="0"/>
        </a:xfrm>
      </p:grpSpPr>
      <p:sp>
        <p:nvSpPr>
          <p:cNvPr id="5932" name="Google Shape;5932;g2d5241f586e_0_16"/>
          <p:cNvSpPr txBox="1"/>
          <p:nvPr>
            <p:ph type="title"/>
          </p:nvPr>
        </p:nvSpPr>
        <p:spPr>
          <a:xfrm>
            <a:off x="1747800" y="789400"/>
            <a:ext cx="5648400" cy="1293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600"/>
              <a:t>Παράδειγμα 3 </a:t>
            </a:r>
            <a:endParaRPr sz="1600"/>
          </a:p>
          <a:p>
            <a:pPr indent="0" lvl="0" marL="0" rtl="0" algn="just">
              <a:spcBef>
                <a:spcPts val="0"/>
              </a:spcBef>
              <a:spcAft>
                <a:spcPts val="0"/>
              </a:spcAft>
              <a:buNone/>
            </a:pPr>
            <a:r>
              <a:rPr lang="es" sz="1600"/>
              <a:t>Θέλουμε να κατεβάσουμε ένα μεγάλο αρχείο 36 GB και έχουμε μια σύνδεση με ταχύτητα 80 Mbps. </a:t>
            </a:r>
            <a:endParaRPr sz="1600"/>
          </a:p>
          <a:p>
            <a:pPr indent="0" lvl="0" marL="0" rtl="0" algn="just">
              <a:spcBef>
                <a:spcPts val="0"/>
              </a:spcBef>
              <a:spcAft>
                <a:spcPts val="0"/>
              </a:spcAft>
              <a:buNone/>
            </a:pPr>
            <a:r>
              <a:rPr lang="es" sz="1600"/>
              <a:t>Θεωρούμε</a:t>
            </a:r>
            <a:r>
              <a:rPr lang="es" sz="1600"/>
              <a:t> ότι η ταχύτητα λήψης είναι σταθερή χωρίς αυξομειώσεις.</a:t>
            </a:r>
            <a:endParaRPr sz="1600"/>
          </a:p>
          <a:p>
            <a:pPr indent="0" lvl="0" marL="0" rtl="0" algn="just">
              <a:spcBef>
                <a:spcPts val="0"/>
              </a:spcBef>
              <a:spcAft>
                <a:spcPts val="0"/>
              </a:spcAft>
              <a:buNone/>
            </a:pPr>
            <a:r>
              <a:rPr lang="es" sz="1600"/>
              <a:t> Σε πόσο χρόνο θα έχει κατέβει το αρχείο στον υπολογιστή μας; </a:t>
            </a:r>
            <a:endParaRPr sz="1600"/>
          </a:p>
          <a:p>
            <a:pPr indent="0" lvl="0" marL="0" rtl="0" algn="ctr">
              <a:spcBef>
                <a:spcPts val="0"/>
              </a:spcBef>
              <a:spcAft>
                <a:spcPts val="0"/>
              </a:spcAft>
              <a:buNone/>
            </a:pPr>
            <a:r>
              <a:rPr lang="es" sz="1600"/>
              <a:t>Απάντηση </a:t>
            </a:r>
            <a:endParaRPr sz="1600"/>
          </a:p>
          <a:p>
            <a:pPr indent="0" lvl="0" marL="0" rtl="0" algn="just">
              <a:spcBef>
                <a:spcPts val="0"/>
              </a:spcBef>
              <a:spcAft>
                <a:spcPts val="0"/>
              </a:spcAft>
              <a:buNone/>
            </a:pPr>
            <a:r>
              <a:rPr lang="es" sz="1600"/>
              <a:t>Αρχικά, αφού </a:t>
            </a:r>
            <a:endParaRPr sz="1600"/>
          </a:p>
          <a:p>
            <a:pPr indent="0" lvl="0" marL="0" rtl="0" algn="just">
              <a:spcBef>
                <a:spcPts val="0"/>
              </a:spcBef>
              <a:spcAft>
                <a:spcPts val="0"/>
              </a:spcAft>
              <a:buNone/>
            </a:pPr>
            <a:r>
              <a:rPr lang="es" sz="1600"/>
              <a:t>1 Byte = 8 bits → 1MB = 8Mb → 10 ΜΒ = 80 Mb, άρα 80 Mbps = 10 MBps.</a:t>
            </a:r>
            <a:endParaRPr sz="1600"/>
          </a:p>
          <a:p>
            <a:pPr indent="0" lvl="0" marL="0" rtl="0" algn="just">
              <a:spcBef>
                <a:spcPts val="0"/>
              </a:spcBef>
              <a:spcAft>
                <a:spcPts val="0"/>
              </a:spcAft>
              <a:buNone/>
            </a:pPr>
            <a:r>
              <a:rPr lang="es" sz="1600"/>
              <a:t> Επίσης 36 GB = 36.000 MB. Αφού τα 10 MB κατεβαίνουν σε 1 δευτερόλεπτο τα 36.000 MB σε πόσα δευτερόλεπτα κατεβαίνουν; t= 36.00010=3.600 sec Δηλαδή το αρχείο θα κατέβει σε 3.600 δευτερόλεπτα, δηλαδή σε μια ώρα.</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6" name="Shape 5936"/>
        <p:cNvGrpSpPr/>
        <p:nvPr/>
      </p:nvGrpSpPr>
      <p:grpSpPr>
        <a:xfrm>
          <a:off x="0" y="0"/>
          <a:ext cx="0" cy="0"/>
          <a:chOff x="0" y="0"/>
          <a:chExt cx="0" cy="0"/>
        </a:xfrm>
      </p:grpSpPr>
      <p:sp>
        <p:nvSpPr>
          <p:cNvPr id="5937" name="Google Shape;5937;p8"/>
          <p:cNvSpPr txBox="1"/>
          <p:nvPr>
            <p:ph type="title"/>
          </p:nvPr>
        </p:nvSpPr>
        <p:spPr>
          <a:xfrm>
            <a:off x="1747800" y="1924800"/>
            <a:ext cx="5648400" cy="129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sz="2100"/>
              <a:t>Αρχιτεκτονική BitTorrent</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mariafere</dc:creator>
</cp:coreProperties>
</file>