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77079-CC7B-4F70-A107-6BCA0CA2E2D4}" type="datetimeFigureOut">
              <a:rPr lang="el-GR" smtClean="0"/>
              <a:t>26/2/2016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9A1E-BB31-4844-B83E-9216AD9A6EA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  <p:sndAc>
      <p:stSnd>
        <p:snd r:embed="rId13" name="arrow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57231"/>
          </a:xfrm>
        </p:spPr>
        <p:txBody>
          <a:bodyPr/>
          <a:lstStyle/>
          <a:p>
            <a:r>
              <a:rPr lang="el-GR" dirty="0" smtClean="0"/>
              <a:t>5.10 ΔΙΑΤΡΟΦΗ ΚΑΙ ΑΣΚΗΣΗ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threptika-systatika-pou-einai-aparaitita-gia-tous-askoymenous_8093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34455" cy="6858000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34455" cy="6858000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34455" cy="6858000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34455" cy="6858000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34455" cy="6858000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iatrofi k askisi.jpg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Προβολή στην οθόνη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5.10 ΔΙΑΤΡΟΦΗ ΚΑΙ ΑΣΚΗΣΗ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5.10 ΔΙΑΤΡΟΦΗ ΚΑΙ ΑΣΚΗΣΗ</dc:title>
  <dc:creator>user</dc:creator>
  <cp:lastModifiedBy>user</cp:lastModifiedBy>
  <cp:revision>2</cp:revision>
  <dcterms:created xsi:type="dcterms:W3CDTF">2016-02-26T17:11:11Z</dcterms:created>
  <dcterms:modified xsi:type="dcterms:W3CDTF">2016-02-26T17:22:36Z</dcterms:modified>
</cp:coreProperties>
</file>