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7079-CC7B-4F70-A107-6BCA0CA2E2D4}" type="datetimeFigureOut">
              <a:rPr lang="el-GR" smtClean="0"/>
              <a:t>26/2/2016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9A1E-BB31-4844-B83E-9216AD9A6E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dissolve/>
    <p:sndAc>
      <p:stSnd>
        <p:snd r:embed="rId1" name="arrow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7079-CC7B-4F70-A107-6BCA0CA2E2D4}" type="datetimeFigureOut">
              <a:rPr lang="el-GR" smtClean="0"/>
              <a:t>26/2/2016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9A1E-BB31-4844-B83E-9216AD9A6E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dissolve/>
    <p:sndAc>
      <p:stSnd>
        <p:snd r:embed="rId1" name="arrow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7079-CC7B-4F70-A107-6BCA0CA2E2D4}" type="datetimeFigureOut">
              <a:rPr lang="el-GR" smtClean="0"/>
              <a:t>26/2/2016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9A1E-BB31-4844-B83E-9216AD9A6E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dissolve/>
    <p:sndAc>
      <p:stSnd>
        <p:snd r:embed="rId1" name="arrow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7079-CC7B-4F70-A107-6BCA0CA2E2D4}" type="datetimeFigureOut">
              <a:rPr lang="el-GR" smtClean="0"/>
              <a:t>26/2/2016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9A1E-BB31-4844-B83E-9216AD9A6E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dissolve/>
    <p:sndAc>
      <p:stSnd>
        <p:snd r:embed="rId1" name="arrow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7079-CC7B-4F70-A107-6BCA0CA2E2D4}" type="datetimeFigureOut">
              <a:rPr lang="el-GR" smtClean="0"/>
              <a:t>26/2/2016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9A1E-BB31-4844-B83E-9216AD9A6E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dissolve/>
    <p:sndAc>
      <p:stSnd>
        <p:snd r:embed="rId1" name="arrow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7079-CC7B-4F70-A107-6BCA0CA2E2D4}" type="datetimeFigureOut">
              <a:rPr lang="el-GR" smtClean="0"/>
              <a:t>26/2/2016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9A1E-BB31-4844-B83E-9216AD9A6E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dissolve/>
    <p:sndAc>
      <p:stSnd>
        <p:snd r:embed="rId1" name="arrow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7079-CC7B-4F70-A107-6BCA0CA2E2D4}" type="datetimeFigureOut">
              <a:rPr lang="el-GR" smtClean="0"/>
              <a:t>26/2/2016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9A1E-BB31-4844-B83E-9216AD9A6E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dissolve/>
    <p:sndAc>
      <p:stSnd>
        <p:snd r:embed="rId1" name="arrow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7079-CC7B-4F70-A107-6BCA0CA2E2D4}" type="datetimeFigureOut">
              <a:rPr lang="el-GR" smtClean="0"/>
              <a:t>26/2/2016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9A1E-BB31-4844-B83E-9216AD9A6E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dissolve/>
    <p:sndAc>
      <p:stSnd>
        <p:snd r:embed="rId1" name="arrow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7079-CC7B-4F70-A107-6BCA0CA2E2D4}" type="datetimeFigureOut">
              <a:rPr lang="el-GR" smtClean="0"/>
              <a:t>26/2/2016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9A1E-BB31-4844-B83E-9216AD9A6E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dissolve/>
    <p:sndAc>
      <p:stSnd>
        <p:snd r:embed="rId1" name="arrow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7079-CC7B-4F70-A107-6BCA0CA2E2D4}" type="datetimeFigureOut">
              <a:rPr lang="el-GR" smtClean="0"/>
              <a:t>26/2/2016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9A1E-BB31-4844-B83E-9216AD9A6E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dissolve/>
    <p:sndAc>
      <p:stSnd>
        <p:snd r:embed="rId1" name="arrow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7079-CC7B-4F70-A107-6BCA0CA2E2D4}" type="datetimeFigureOut">
              <a:rPr lang="el-GR" smtClean="0"/>
              <a:t>26/2/2016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99A1E-BB31-4844-B83E-9216AD9A6E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dissolve/>
    <p:sndAc>
      <p:stSnd>
        <p:snd r:embed="rId1" name="arrow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77079-CC7B-4F70-A107-6BCA0CA2E2D4}" type="datetimeFigureOut">
              <a:rPr lang="el-GR" smtClean="0"/>
              <a:t>26/2/2016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99A1E-BB31-4844-B83E-9216AD9A6EAF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dissolve/>
    <p:sndAc>
      <p:stSnd>
        <p:snd r:embed="rId13" name="arrow.wav" builtIn="1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857231"/>
          </a:xfrm>
        </p:spPr>
        <p:txBody>
          <a:bodyPr/>
          <a:lstStyle/>
          <a:p>
            <a:r>
              <a:rPr lang="el-GR" dirty="0" smtClean="0"/>
              <a:t>5.10 ΔΙΑΤΡΟΦΗ ΚΑΙ ΑΣΚΗΣΗ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Εικόνα" descr="threptika-systatika-pou-einai-aparaitita-gia-tous-askoymenous_8093_X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43000"/>
            <a:ext cx="9144000" cy="5715000"/>
          </a:xfrm>
          <a:prstGeom prst="rect">
            <a:avLst/>
          </a:prstGeom>
        </p:spPr>
      </p:pic>
    </p:spTree>
  </p:cSld>
  <p:clrMapOvr>
    <a:masterClrMapping/>
  </p:clrMapOvr>
  <p:transition spd="slow">
    <p:dissolve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diatrofi k askisi.jpg10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5166"/>
          </a:xfrm>
        </p:spPr>
      </p:pic>
    </p:spTree>
  </p:cSld>
  <p:clrMapOvr>
    <a:masterClrMapping/>
  </p:clrMapOvr>
  <p:transition spd="slow">
    <p:dissolve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diatrofi k askisi.jpg2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" y="0"/>
            <a:ext cx="9134455" cy="6858000"/>
          </a:xfrm>
        </p:spPr>
      </p:pic>
    </p:spTree>
  </p:cSld>
  <p:clrMapOvr>
    <a:masterClrMapping/>
  </p:clrMapOvr>
  <p:transition spd="slow">
    <p:dissolve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diatrofi k askisi.jpg3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" y="0"/>
            <a:ext cx="9134455" cy="6858000"/>
          </a:xfrm>
        </p:spPr>
      </p:pic>
    </p:spTree>
  </p:cSld>
  <p:clrMapOvr>
    <a:masterClrMapping/>
  </p:clrMapOvr>
  <p:transition spd="slow">
    <p:dissolve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diatrofi k askisi.jpg4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" y="0"/>
            <a:ext cx="9134455" cy="6858000"/>
          </a:xfrm>
        </p:spPr>
      </p:pic>
    </p:spTree>
  </p:cSld>
  <p:clrMapOvr>
    <a:masterClrMapping/>
  </p:clrMapOvr>
  <p:transition spd="slow">
    <p:dissolve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diatrofi k askisi.jpg5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5166"/>
          </a:xfrm>
        </p:spPr>
      </p:pic>
    </p:spTree>
  </p:cSld>
  <p:clrMapOvr>
    <a:masterClrMapping/>
  </p:clrMapOvr>
  <p:transition spd="slow">
    <p:dissolve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diatrofi k askisi.jpg6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" y="0"/>
            <a:ext cx="9134455" cy="6858000"/>
          </a:xfrm>
        </p:spPr>
      </p:pic>
    </p:spTree>
  </p:cSld>
  <p:clrMapOvr>
    <a:masterClrMapping/>
  </p:clrMapOvr>
  <p:transition spd="slow">
    <p:dissolve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diatrofi k askisi.jpg7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" y="0"/>
            <a:ext cx="9134455" cy="6858000"/>
          </a:xfrm>
        </p:spPr>
      </p:pic>
    </p:spTree>
  </p:cSld>
  <p:clrMapOvr>
    <a:masterClrMapping/>
  </p:clrMapOvr>
  <p:transition spd="slow">
    <p:dissolve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diatrofi k askisi.jpg8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5166"/>
          </a:xfrm>
        </p:spPr>
      </p:pic>
    </p:spTree>
  </p:cSld>
  <p:clrMapOvr>
    <a:masterClrMapping/>
  </p:clrMapOvr>
  <p:transition spd="slow">
    <p:dissolve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diatrofi k askisi.jpg9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5166"/>
          </a:xfrm>
        </p:spPr>
      </p:pic>
    </p:spTree>
  </p:cSld>
  <p:clrMapOvr>
    <a:masterClrMapping/>
  </p:clrMapOvr>
  <p:transition spd="slow">
    <p:dissolve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</Words>
  <Application>Microsoft Office PowerPoint</Application>
  <PresentationFormat>Προβολή στην οθόνη (4:3)</PresentationFormat>
  <Paragraphs>1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5.10 ΔΙΑΤΡΟΦΗ ΚΑΙ ΑΣΚΗΣΗ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5.10 ΔΙΑΤΡΟΦΗ ΚΑΙ ΑΣΚΗΣΗ</dc:title>
  <dc:creator>user</dc:creator>
  <cp:lastModifiedBy>user</cp:lastModifiedBy>
  <cp:revision>2</cp:revision>
  <dcterms:created xsi:type="dcterms:W3CDTF">2016-02-26T17:11:11Z</dcterms:created>
  <dcterms:modified xsi:type="dcterms:W3CDTF">2016-02-26T17:22:36Z</dcterms:modified>
</cp:coreProperties>
</file>