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6B45D-B7F8-4A49-BD13-7C3555347D4A}" type="datetimeFigureOut">
              <a:rPr lang="el-GR" smtClean="0"/>
              <a:pPr/>
              <a:t>27/11/2015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6631D-E17B-48FA-B36D-B214125F13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6B45D-B7F8-4A49-BD13-7C3555347D4A}" type="datetimeFigureOut">
              <a:rPr lang="el-GR" smtClean="0"/>
              <a:pPr/>
              <a:t>27/11/2015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6631D-E17B-48FA-B36D-B214125F13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6B45D-B7F8-4A49-BD13-7C3555347D4A}" type="datetimeFigureOut">
              <a:rPr lang="el-GR" smtClean="0"/>
              <a:pPr/>
              <a:t>27/11/2015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6631D-E17B-48FA-B36D-B214125F13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6B45D-B7F8-4A49-BD13-7C3555347D4A}" type="datetimeFigureOut">
              <a:rPr lang="el-GR" smtClean="0"/>
              <a:pPr/>
              <a:t>27/11/2015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6631D-E17B-48FA-B36D-B214125F13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6B45D-B7F8-4A49-BD13-7C3555347D4A}" type="datetimeFigureOut">
              <a:rPr lang="el-GR" smtClean="0"/>
              <a:pPr/>
              <a:t>27/11/2015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6631D-E17B-48FA-B36D-B214125F13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6B45D-B7F8-4A49-BD13-7C3555347D4A}" type="datetimeFigureOut">
              <a:rPr lang="el-GR" smtClean="0"/>
              <a:pPr/>
              <a:t>27/11/2015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6631D-E17B-48FA-B36D-B214125F13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6B45D-B7F8-4A49-BD13-7C3555347D4A}" type="datetimeFigureOut">
              <a:rPr lang="el-GR" smtClean="0"/>
              <a:pPr/>
              <a:t>27/11/2015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6631D-E17B-48FA-B36D-B214125F13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6B45D-B7F8-4A49-BD13-7C3555347D4A}" type="datetimeFigureOut">
              <a:rPr lang="el-GR" smtClean="0"/>
              <a:pPr/>
              <a:t>27/11/2015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6631D-E17B-48FA-B36D-B214125F13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6B45D-B7F8-4A49-BD13-7C3555347D4A}" type="datetimeFigureOut">
              <a:rPr lang="el-GR" smtClean="0"/>
              <a:pPr/>
              <a:t>27/11/2015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6631D-E17B-48FA-B36D-B214125F13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6B45D-B7F8-4A49-BD13-7C3555347D4A}" type="datetimeFigureOut">
              <a:rPr lang="el-GR" smtClean="0"/>
              <a:pPr/>
              <a:t>27/11/2015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6631D-E17B-48FA-B36D-B214125F13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6B45D-B7F8-4A49-BD13-7C3555347D4A}" type="datetimeFigureOut">
              <a:rPr lang="el-GR" smtClean="0"/>
              <a:pPr/>
              <a:t>27/11/2015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6631D-E17B-48FA-B36D-B214125F13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B45D-B7F8-4A49-BD13-7C3555347D4A}" type="datetimeFigureOut">
              <a:rPr lang="el-GR" smtClean="0"/>
              <a:pPr/>
              <a:t>27/11/2015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6631D-E17B-48FA-B36D-B214125F13D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3.9 </a:t>
            </a:r>
            <a:r>
              <a:rPr lang="el-GR" dirty="0" smtClean="0"/>
              <a:t>Σχεδιασμός γευμάτων.</a:t>
            </a:r>
            <a:endParaRPr lang="el-GR" dirty="0"/>
          </a:p>
        </p:txBody>
      </p:sp>
      <p:pic>
        <p:nvPicPr>
          <p:cNvPr id="6" name="5 - Θέση περιεχομένου" descr="geumata-paidia-sxoleio-470-6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79512" y="1621630"/>
            <a:ext cx="8784976" cy="5119737"/>
          </a:xfrm>
        </p:spPr>
      </p:pic>
    </p:spTree>
  </p:cSld>
  <p:clrMapOvr>
    <a:masterClrMapping/>
  </p:clrMapOvr>
  <p:transition spd="slow">
    <p:dissolve/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39-2-63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spd="slow">
    <p:wedge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39-3-63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spd="slow">
    <p:wipe dir="u"/>
    <p:sndAc>
      <p:stSnd>
        <p:snd r:embed="rId2" name="click.wav" builtIn="1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39-4-63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spd="slow">
    <p:sndAc>
      <p:stSnd>
        <p:snd r:embed="rId2" name="whoosh.wav" builtIn="1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39-5-63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spd="slow">
    <p:wheel spokes="2"/>
    <p:sndAc>
      <p:stSnd>
        <p:snd r:embed="rId2" name="cashreg.wav" builtIn="1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39-6-63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spd="slow">
    <p:circle/>
    <p:sndAc>
      <p:stSnd>
        <p:snd r:embed="rId2" name="arrow.wav" builtIn="1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39-7-63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597352"/>
          </a:xfrm>
        </p:spPr>
      </p:pic>
    </p:spTree>
  </p:cSld>
  <p:clrMapOvr>
    <a:masterClrMapping/>
  </p:clrMapOvr>
  <p:transition spd="slow">
    <p:comb/>
    <p:sndAc>
      <p:stSnd>
        <p:snd r:embed="rId2" name="whoosh.wav" builtIn="1"/>
      </p:stSnd>
    </p:sndAc>
  </p:transition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</Words>
  <Application>Microsoft Office PowerPoint</Application>
  <PresentationFormat>Προβολή στην οθόνη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3.9 Σχεδιασμός γευμάτων.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3.9 Σχεδιασμός γευμάτων.</dc:title>
  <dc:creator>user</dc:creator>
  <cp:lastModifiedBy>user</cp:lastModifiedBy>
  <cp:revision>3</cp:revision>
  <dcterms:created xsi:type="dcterms:W3CDTF">2014-11-27T13:42:08Z</dcterms:created>
  <dcterms:modified xsi:type="dcterms:W3CDTF">2015-11-27T17:51:03Z</dcterms:modified>
</cp:coreProperties>
</file>