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FB30-2151-418B-B8DA-21CCDF314A2C}" type="datetimeFigureOut">
              <a:rPr lang="el-GR" smtClean="0"/>
              <a:pPr/>
              <a:t>5/12/2015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D54A-7856-4597-8A5F-A84BF31F0D9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click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</a:t>
            </a:r>
            <a:r>
              <a:rPr lang="el-GR" dirty="0"/>
              <a:t> </a:t>
            </a:r>
            <a:r>
              <a:rPr lang="el-GR" dirty="0" smtClean="0"/>
              <a:t>Στοματική Υγιεινή</a:t>
            </a:r>
            <a:endParaRPr lang="el-GR" dirty="0"/>
          </a:p>
        </p:txBody>
      </p:sp>
      <p:pic>
        <p:nvPicPr>
          <p:cNvPr id="8" name="7 - Θέση περιεχομένου" descr="White-Smi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10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8208912" cy="6408712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2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36986"/>
            <a:ext cx="9144000" cy="6994986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3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36775" y="0"/>
            <a:ext cx="9280775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4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7122"/>
            <a:ext cx="9144000" cy="6865122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6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7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8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9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Προβολή στην οθόνη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4.2 Στοματική Υγιεινή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Στοματική Υγιεινή</dc:title>
  <dc:creator>user</dc:creator>
  <cp:lastModifiedBy>user</cp:lastModifiedBy>
  <cp:revision>2</cp:revision>
  <dcterms:created xsi:type="dcterms:W3CDTF">2014-11-27T14:47:37Z</dcterms:created>
  <dcterms:modified xsi:type="dcterms:W3CDTF">2015-12-05T08:53:31Z</dcterms:modified>
</cp:coreProperties>
</file>