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0" autoAdjust="0"/>
    <p:restoredTop sz="94671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E8FB-9FBE-45FA-9032-FA1473388AA4}" type="datetimeFigureOut">
              <a:rPr lang="el-GR" smtClean="0"/>
              <a:pPr/>
              <a:t>11/12/2015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6EBD5-E7B3-46ED-A2AD-6039E4F6518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dissolve/>
    <p:sndAc>
      <p:stSnd>
        <p:snd r:embed="rId1" name="click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E8FB-9FBE-45FA-9032-FA1473388AA4}" type="datetimeFigureOut">
              <a:rPr lang="el-GR" smtClean="0"/>
              <a:pPr/>
              <a:t>11/12/2015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6EBD5-E7B3-46ED-A2AD-6039E4F6518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dissolve/>
    <p:sndAc>
      <p:stSnd>
        <p:snd r:embed="rId1" name="click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E8FB-9FBE-45FA-9032-FA1473388AA4}" type="datetimeFigureOut">
              <a:rPr lang="el-GR" smtClean="0"/>
              <a:pPr/>
              <a:t>11/12/2015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6EBD5-E7B3-46ED-A2AD-6039E4F6518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dissolve/>
    <p:sndAc>
      <p:stSnd>
        <p:snd r:embed="rId1" name="click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E8FB-9FBE-45FA-9032-FA1473388AA4}" type="datetimeFigureOut">
              <a:rPr lang="el-GR" smtClean="0"/>
              <a:pPr/>
              <a:t>11/12/2015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6EBD5-E7B3-46ED-A2AD-6039E4F6518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dissolve/>
    <p:sndAc>
      <p:stSnd>
        <p:snd r:embed="rId1" name="click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E8FB-9FBE-45FA-9032-FA1473388AA4}" type="datetimeFigureOut">
              <a:rPr lang="el-GR" smtClean="0"/>
              <a:pPr/>
              <a:t>11/12/2015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6EBD5-E7B3-46ED-A2AD-6039E4F6518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dissolve/>
    <p:sndAc>
      <p:stSnd>
        <p:snd r:embed="rId1" name="click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E8FB-9FBE-45FA-9032-FA1473388AA4}" type="datetimeFigureOut">
              <a:rPr lang="el-GR" smtClean="0"/>
              <a:pPr/>
              <a:t>11/12/2015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6EBD5-E7B3-46ED-A2AD-6039E4F6518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dissolve/>
    <p:sndAc>
      <p:stSnd>
        <p:snd r:embed="rId1" name="click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E8FB-9FBE-45FA-9032-FA1473388AA4}" type="datetimeFigureOut">
              <a:rPr lang="el-GR" smtClean="0"/>
              <a:pPr/>
              <a:t>11/12/2015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6EBD5-E7B3-46ED-A2AD-6039E4F6518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dissolve/>
    <p:sndAc>
      <p:stSnd>
        <p:snd r:embed="rId1" name="click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E8FB-9FBE-45FA-9032-FA1473388AA4}" type="datetimeFigureOut">
              <a:rPr lang="el-GR" smtClean="0"/>
              <a:pPr/>
              <a:t>11/12/2015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6EBD5-E7B3-46ED-A2AD-6039E4F6518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dissolve/>
    <p:sndAc>
      <p:stSnd>
        <p:snd r:embed="rId1" name="click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E8FB-9FBE-45FA-9032-FA1473388AA4}" type="datetimeFigureOut">
              <a:rPr lang="el-GR" smtClean="0"/>
              <a:pPr/>
              <a:t>11/12/2015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6EBD5-E7B3-46ED-A2AD-6039E4F6518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dissolve/>
    <p:sndAc>
      <p:stSnd>
        <p:snd r:embed="rId1" name="click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E8FB-9FBE-45FA-9032-FA1473388AA4}" type="datetimeFigureOut">
              <a:rPr lang="el-GR" smtClean="0"/>
              <a:pPr/>
              <a:t>11/12/2015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6EBD5-E7B3-46ED-A2AD-6039E4F6518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dissolve/>
    <p:sndAc>
      <p:stSnd>
        <p:snd r:embed="rId1" name="click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E8FB-9FBE-45FA-9032-FA1473388AA4}" type="datetimeFigureOut">
              <a:rPr lang="el-GR" smtClean="0"/>
              <a:pPr/>
              <a:t>11/12/2015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6EBD5-E7B3-46ED-A2AD-6039E4F6518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dissolve/>
    <p:sndAc>
      <p:stSnd>
        <p:snd r:embed="rId1" name="click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0E8FB-9FBE-45FA-9032-FA1473388AA4}" type="datetimeFigureOut">
              <a:rPr lang="el-GR" smtClean="0"/>
              <a:pPr/>
              <a:t>11/12/2015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6EBD5-E7B3-46ED-A2AD-6039E4F6518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  <p:sndAc>
      <p:stSnd>
        <p:snd r:embed="rId13" name="click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4.3 Κάπνισμα- Οινόπνευμα</a:t>
            </a:r>
            <a:endParaRPr lang="el-GR" dirty="0"/>
          </a:p>
        </p:txBody>
      </p:sp>
      <p:pic>
        <p:nvPicPr>
          <p:cNvPr id="6" name="5 - Θέση περιεχομένου" descr="τσιγαρο_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980728"/>
            <a:ext cx="8640960" cy="5877272"/>
          </a:xfrm>
        </p:spPr>
      </p:pic>
    </p:spTree>
  </p:cSld>
  <p:clrMapOvr>
    <a:masterClrMapping/>
  </p:clrMapOvr>
  <p:transition spd="slow">
    <p:dissolve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43-10-63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dissolve/>
    <p:sndAc>
      <p:stSnd>
        <p:snd r:embed="rId2" name="click.wav" builtIn="1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43-11-63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dissolve/>
    <p:sndAc>
      <p:stSnd>
        <p:snd r:embed="rId2" name="click.wav" builtIn="1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43-12-63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dissolve/>
    <p:sndAc>
      <p:stSnd>
        <p:snd r:embed="rId2" name="click.wav" builtIn="1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43-13-63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67191"/>
            <a:ext cx="9144000" cy="6925191"/>
          </a:xfrm>
        </p:spPr>
      </p:pic>
    </p:spTree>
  </p:cSld>
  <p:clrMapOvr>
    <a:masterClrMapping/>
  </p:clrMapOvr>
  <p:transition spd="slow">
    <p:dissolve/>
    <p:sndAc>
      <p:stSnd>
        <p:snd r:embed="rId2" name="click.wav" builtIn="1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43-14-63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5491"/>
            <a:ext cx="9144000" cy="6863491"/>
          </a:xfrm>
        </p:spPr>
      </p:pic>
    </p:spTree>
  </p:cSld>
  <p:clrMapOvr>
    <a:masterClrMapping/>
  </p:clrMapOvr>
  <p:transition spd="slow">
    <p:dissolve/>
    <p:sndAc>
      <p:stSnd>
        <p:snd r:embed="rId2" name="click.wav" builtIn="1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43-15-63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47096" y="0"/>
            <a:ext cx="9191096" cy="6858000"/>
          </a:xfrm>
        </p:spPr>
      </p:pic>
    </p:spTree>
  </p:cSld>
  <p:clrMapOvr>
    <a:masterClrMapping/>
  </p:clrMapOvr>
  <p:transition spd="slow">
    <p:dissolve/>
    <p:sndAc>
      <p:stSnd>
        <p:snd r:embed="rId2" name="click.wav" builtIn="1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43-16-63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19212"/>
            <a:ext cx="9144000" cy="6977212"/>
          </a:xfrm>
        </p:spPr>
      </p:pic>
    </p:spTree>
  </p:cSld>
  <p:clrMapOvr>
    <a:masterClrMapping/>
  </p:clrMapOvr>
  <p:transition spd="slow">
    <p:dissolve/>
    <p:sndAc>
      <p:stSnd>
        <p:snd r:embed="rId2" name="click.wav" builtIn="1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ga4hg3q0[2]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332656"/>
            <a:ext cx="8568952" cy="6264696"/>
          </a:xfrm>
        </p:spPr>
      </p:pic>
    </p:spTree>
  </p:cSld>
  <p:clrMapOvr>
    <a:masterClrMapping/>
  </p:clrMapOvr>
  <p:transition spd="slow">
    <p:dissolve/>
    <p:sndAc>
      <p:stSnd>
        <p:snd r:embed="rId2" name="click.wav" builtIn="1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ncmc_20130715_183754129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8712968" cy="6480720"/>
          </a:xfrm>
        </p:spPr>
      </p:pic>
    </p:spTree>
  </p:cSld>
  <p:clrMapOvr>
    <a:masterClrMapping/>
  </p:clrMapOvr>
  <p:transition spd="slow">
    <p:dissolve/>
    <p:sndAc>
      <p:stSnd>
        <p:snd r:embed="rId2" name="click.wav" builtIn="1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43-2-63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dissolve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43-3-63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854672" cy="6858000"/>
          </a:xfrm>
        </p:spPr>
      </p:pic>
    </p:spTree>
  </p:cSld>
  <p:clrMapOvr>
    <a:masterClrMapping/>
  </p:clrMapOvr>
  <p:transition spd="slow">
    <p:dissolve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43-4-63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14910"/>
            <a:ext cx="9144000" cy="6972910"/>
          </a:xfrm>
        </p:spPr>
      </p:pic>
    </p:spTree>
  </p:cSld>
  <p:clrMapOvr>
    <a:masterClrMapping/>
  </p:clrMapOvr>
  <p:transition spd="slow">
    <p:dissolve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43-5-63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dissolve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43-6-63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dissolve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43-7-63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dissolve/>
    <p:sndAc>
      <p:stSnd>
        <p:snd r:embed="rId2" name="click.wav" builtIn="1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43-8-63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dissolve/>
    <p:sndAc>
      <p:stSnd>
        <p:snd r:embed="rId2" name="click.wav" builtIn="1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43-9-63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dissolve/>
    <p:sndAc>
      <p:stSnd>
        <p:snd r:embed="rId2" name="click.wav" builtIn="1"/>
      </p:stSnd>
    </p:sndAc>
  </p:transition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</Words>
  <Application>Microsoft Office PowerPoint</Application>
  <PresentationFormat>Προβολή στην οθόνη (4:3)</PresentationFormat>
  <Paragraphs>1</Paragraphs>
  <Slides>18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Θέμα του Office</vt:lpstr>
      <vt:lpstr>4.3 Κάπνισμα- Οινόπνευμα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5</cp:revision>
  <dcterms:created xsi:type="dcterms:W3CDTF">2014-12-15T13:11:00Z</dcterms:created>
  <dcterms:modified xsi:type="dcterms:W3CDTF">2015-12-11T13:27:39Z</dcterms:modified>
</cp:coreProperties>
</file>