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3" r:id="rId8"/>
    <p:sldId id="261" r:id="rId9"/>
    <p:sldId id="262" r:id="rId10"/>
    <p:sldId id="264" r:id="rId11"/>
    <p:sldId id="265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69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15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24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249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00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988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978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42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34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74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70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887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hotodentro.edu.gr/v/item/ds/8521/9377" TargetMode="External"/><Relationship Id="rId2" Type="http://schemas.openxmlformats.org/officeDocument/2006/relationships/hyperlink" Target="https://photodentro.edu.gr/v/item/ds/8521/805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hotodentro.edu.gr/v/item/ds/8521/8206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7F10975C-CC62-3BE1-A4AA-66B7B23203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524000"/>
            <a:ext cx="5334000" cy="2286000"/>
          </a:xfrm>
        </p:spPr>
        <p:txBody>
          <a:bodyPr>
            <a:normAutofit/>
          </a:bodyPr>
          <a:lstStyle/>
          <a:p>
            <a:pPr algn="l"/>
            <a:r>
              <a:rPr lang="en-US" sz="4400"/>
              <a:t>Willkommen</a:t>
            </a:r>
            <a:endParaRPr lang="el-GR" sz="440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2119EFA-E28C-4569-F97C-9250E562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571999"/>
            <a:ext cx="5334000" cy="1524000"/>
          </a:xfrm>
        </p:spPr>
        <p:txBody>
          <a:bodyPr>
            <a:normAutofit/>
          </a:bodyPr>
          <a:lstStyle/>
          <a:p>
            <a:pPr algn="l"/>
            <a:r>
              <a:rPr lang="en-US" dirty="0" err="1"/>
              <a:t>Klasse</a:t>
            </a:r>
            <a:r>
              <a:rPr lang="en-US" dirty="0"/>
              <a:t> A1 – 06.02.2023</a:t>
            </a:r>
            <a:endParaRPr lang="el-GR" dirty="0"/>
          </a:p>
        </p:txBody>
      </p:sp>
      <p:pic>
        <p:nvPicPr>
          <p:cNvPr id="4" name="Picture 3" descr="Εικόνα που περιέχει κείμενο, φως, λέιζερ&#10;&#10;Περιγραφή που δημιουργήθηκε αυτόματα">
            <a:extLst>
              <a:ext uri="{FF2B5EF4-FFF2-40B4-BE49-F238E27FC236}">
                <a16:creationId xmlns:a16="http://schemas.microsoft.com/office/drawing/2014/main" id="{83F607B7-D80A-3E49-E4BC-280B57DCC54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88" r="42230" b="-1"/>
          <a:stretch/>
        </p:blipFill>
        <p:spPr>
          <a:xfrm>
            <a:off x="2" y="732510"/>
            <a:ext cx="5333999" cy="6125491"/>
          </a:xfrm>
          <a:custGeom>
            <a:avLst/>
            <a:gdLst/>
            <a:ahLst/>
            <a:cxnLst/>
            <a:rect l="l" t="t" r="r" b="b"/>
            <a:pathLst>
              <a:path w="5333999" h="6125491">
                <a:moveTo>
                  <a:pt x="0" y="0"/>
                </a:moveTo>
                <a:lnTo>
                  <a:pt x="201347" y="12133"/>
                </a:lnTo>
                <a:cubicBezTo>
                  <a:pt x="834520" y="59989"/>
                  <a:pt x="1489622" y="165274"/>
                  <a:pt x="2149412" y="288819"/>
                </a:cubicBezTo>
                <a:cubicBezTo>
                  <a:pt x="4194087" y="671477"/>
                  <a:pt x="4738431" y="1884930"/>
                  <a:pt x="5125148" y="3309606"/>
                </a:cubicBezTo>
                <a:cubicBezTo>
                  <a:pt x="5383961" y="4263563"/>
                  <a:pt x="5599841" y="5130569"/>
                  <a:pt x="4496734" y="5829050"/>
                </a:cubicBezTo>
                <a:cubicBezTo>
                  <a:pt x="4342061" y="5927011"/>
                  <a:pt x="4177261" y="6012425"/>
                  <a:pt x="4005032" y="6088102"/>
                </a:cubicBezTo>
                <a:lnTo>
                  <a:pt x="3915032" y="6125491"/>
                </a:lnTo>
                <a:lnTo>
                  <a:pt x="0" y="6125491"/>
                </a:ln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EB7CBBE-178B-4DB3-AD92-DED458BAE7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52425"/>
            <a:ext cx="5185830" cy="65055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3683445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8742881-39E4-4A95-883C-92BEB90E5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B910B9B4-7C58-73A6-EE69-F60FA30FC0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28444"/>
          <a:stretch/>
        </p:blipFill>
        <p:spPr>
          <a:xfrm>
            <a:off x="2698955" y="1518170"/>
            <a:ext cx="9493044" cy="5339830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E8087F3-C79C-45B6-B920-0683B85993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0653162" y="-776838"/>
            <a:ext cx="762001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5870DA8-9099-4A8F-A7A7-4C328AB665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913098"/>
            <a:ext cx="3637107" cy="944903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15680D9-A85E-49DF-B973-30080D685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29359"/>
            <a:ext cx="4333874" cy="1028642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F633B2-9511-75E6-6306-DFD3C816734F}"/>
              </a:ext>
            </a:extLst>
          </p:cNvPr>
          <p:cNvSpPr txBox="1"/>
          <p:nvPr/>
        </p:nvSpPr>
        <p:spPr>
          <a:xfrm>
            <a:off x="3637106" y="762000"/>
            <a:ext cx="83356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Στο σπίτι σας με τις πληροφορίες που βρήκαμε για τον </a:t>
            </a:r>
            <a:r>
              <a:rPr lang="en-US" dirty="0"/>
              <a:t>Stefan </a:t>
            </a:r>
            <a:r>
              <a:rPr lang="el-GR" dirty="0"/>
              <a:t>γράφουμε ένα γράμμα</a:t>
            </a:r>
          </a:p>
          <a:p>
            <a:r>
              <a:rPr lang="el-GR" dirty="0"/>
              <a:t>Και συστηνόμαστε σε ένα από τα κορίτσια που είδαμε παραπάνω.</a:t>
            </a:r>
          </a:p>
        </p:txBody>
      </p:sp>
    </p:spTree>
    <p:extLst>
      <p:ext uri="{BB962C8B-B14F-4D97-AF65-F5344CB8AC3E}">
        <p14:creationId xmlns:p14="http://schemas.microsoft.com/office/powerpoint/2010/main" val="1543908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EF4949-7EE1-1AED-D402-834EFFF37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Hausaufgaben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E5099F-B37B-9F0E-665F-A52CAEC21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N</a:t>
            </a:r>
            <a:r>
              <a:rPr lang="el-GR" dirty="0"/>
              <a:t>α γράψετε το γράμμα της σελίδας 50 (γραπτός λόγος)</a:t>
            </a:r>
          </a:p>
          <a:p>
            <a:r>
              <a:rPr lang="el-GR" dirty="0"/>
              <a:t>2. ΑΒ (</a:t>
            </a:r>
            <a:r>
              <a:rPr lang="en-US" dirty="0" err="1"/>
              <a:t>Seite</a:t>
            </a:r>
            <a:r>
              <a:rPr lang="en-US" dirty="0"/>
              <a:t> 190) </a:t>
            </a:r>
            <a:r>
              <a:rPr lang="en-US" dirty="0">
                <a:sym typeface="Wingdings" panose="05000000000000000000" pitchFamily="2" charset="2"/>
              </a:rPr>
              <a:t> Aufgabe 1 und 2</a:t>
            </a:r>
          </a:p>
          <a:p>
            <a:r>
              <a:rPr lang="en-US" dirty="0">
                <a:sym typeface="Wingdings" panose="05000000000000000000" pitchFamily="2" charset="2"/>
              </a:rPr>
              <a:t>3. AB (</a:t>
            </a:r>
            <a:r>
              <a:rPr lang="en-US" dirty="0" err="1">
                <a:sym typeface="Wingdings" panose="05000000000000000000" pitchFamily="2" charset="2"/>
              </a:rPr>
              <a:t>Seite</a:t>
            </a:r>
            <a:r>
              <a:rPr lang="en-US" dirty="0">
                <a:sym typeface="Wingdings" panose="05000000000000000000" pitchFamily="2" charset="2"/>
              </a:rPr>
              <a:t> 191)  Aufgabe 3</a:t>
            </a:r>
          </a:p>
          <a:p>
            <a:r>
              <a:rPr lang="en-US" dirty="0">
                <a:sym typeface="Wingdings" panose="05000000000000000000" pitchFamily="2" charset="2"/>
              </a:rPr>
              <a:t>4. AB </a:t>
            </a:r>
            <a:r>
              <a:rPr lang="en-US" dirty="0" err="1">
                <a:sym typeface="Wingdings" panose="05000000000000000000" pitchFamily="2" charset="2"/>
              </a:rPr>
              <a:t>Seite</a:t>
            </a:r>
            <a:r>
              <a:rPr lang="en-US" dirty="0">
                <a:sym typeface="Wingdings" panose="05000000000000000000" pitchFamily="2" charset="2"/>
              </a:rPr>
              <a:t> 152  </a:t>
            </a:r>
            <a:r>
              <a:rPr lang="en-US" dirty="0" err="1">
                <a:sym typeface="Wingdings" panose="05000000000000000000" pitchFamily="2" charset="2"/>
              </a:rPr>
              <a:t>Aufgaben</a:t>
            </a:r>
            <a:r>
              <a:rPr lang="en-US" dirty="0">
                <a:sym typeface="Wingdings" panose="05000000000000000000" pitchFamily="2" charset="2"/>
              </a:rPr>
              <a:t> 15 und 16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99712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18F4D7-918A-44A1-1B8F-CCEBF156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Hausaufgaben</a:t>
            </a:r>
            <a:r>
              <a:rPr lang="en-US" dirty="0"/>
              <a:t> KB </a:t>
            </a:r>
            <a:r>
              <a:rPr lang="en-US" dirty="0" err="1"/>
              <a:t>Seite</a:t>
            </a:r>
            <a:r>
              <a:rPr lang="en-US" dirty="0"/>
              <a:t> 49</a:t>
            </a:r>
            <a:endParaRPr lang="el-GR" dirty="0"/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A1E360EB-6AF6-DCA6-D307-7E1A094F31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1958068"/>
              </p:ext>
            </p:extLst>
          </p:nvPr>
        </p:nvGraphicFramePr>
        <p:xfrm>
          <a:off x="762000" y="2286000"/>
          <a:ext cx="10668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0">
                  <a:extLst>
                    <a:ext uri="{9D8B030D-6E8A-4147-A177-3AD203B41FA5}">
                      <a16:colId xmlns:a16="http://schemas.microsoft.com/office/drawing/2014/main" val="850097637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34085430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Sportarten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Treffpunkte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542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err="1"/>
                        <a:t>Radfahren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de-DE" dirty="0"/>
                        <a:t>Kinos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696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dirty="0"/>
                        <a:t>2. </a:t>
                      </a:r>
                      <a:r>
                        <a:rPr lang="el-GR" dirty="0"/>
                        <a:t> </a:t>
                      </a:r>
                      <a:r>
                        <a:rPr lang="en-US" dirty="0"/>
                        <a:t>Fu</a:t>
                      </a:r>
                      <a:r>
                        <a:rPr lang="de-DE" dirty="0" err="1"/>
                        <a:t>ßball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2.  Sportstätten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98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/>
                        <a:t>3.  Schwimmen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3. Jugendclubs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480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/>
                        <a:t>4.  Basketball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4. Bibliothek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317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/>
                        <a:t>5.  Aerobic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5. Burger King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998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/>
                        <a:t>6. Volleyball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6. Teestuben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276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/>
                        <a:t>7. Jogging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0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/>
                        <a:t>8. Tennis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686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/>
                        <a:t>9. Tischtennis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55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6116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7C5870-D861-FC22-805A-51E48B024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Dann: Wiederholungsaufgabenblatt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7720BB3-D102-89FA-FD12-7A5C3FAEB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8. </a:t>
            </a:r>
            <a:r>
              <a:rPr lang="en-US" dirty="0" err="1"/>
              <a:t>Schreib</a:t>
            </a:r>
            <a:r>
              <a:rPr lang="en-US" dirty="0"/>
              <a:t> die </a:t>
            </a:r>
            <a:r>
              <a:rPr lang="en-US" dirty="0" err="1"/>
              <a:t>Possessivpronomen</a:t>
            </a:r>
            <a:r>
              <a:rPr lang="en-US" dirty="0"/>
              <a:t>! (</a:t>
            </a:r>
            <a:r>
              <a:rPr lang="el-GR" dirty="0"/>
              <a:t>Γράψε τις κτητικές αντωνυμίες)</a:t>
            </a:r>
          </a:p>
          <a:p>
            <a:r>
              <a:rPr lang="el-GR" dirty="0"/>
              <a:t>1.	</a:t>
            </a:r>
            <a:r>
              <a:rPr lang="en-US" dirty="0"/>
              <a:t>Tina hat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Gitarre</a:t>
            </a:r>
            <a:r>
              <a:rPr lang="en-US" dirty="0"/>
              <a:t>. Das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Gitarre</a:t>
            </a:r>
            <a:r>
              <a:rPr lang="en-US" dirty="0"/>
              <a:t>.</a:t>
            </a:r>
          </a:p>
          <a:p>
            <a:r>
              <a:rPr lang="en-US" dirty="0"/>
              <a:t>2.	Andreas hat </a:t>
            </a:r>
            <a:r>
              <a:rPr lang="en-US" dirty="0" err="1"/>
              <a:t>ein</a:t>
            </a:r>
            <a:r>
              <a:rPr lang="en-US" dirty="0"/>
              <a:t> </a:t>
            </a:r>
            <a:r>
              <a:rPr lang="en-US" dirty="0" err="1"/>
              <a:t>Schlagzeug</a:t>
            </a:r>
            <a:r>
              <a:rPr lang="en-US" dirty="0"/>
              <a:t>. Das </a:t>
            </a:r>
            <a:r>
              <a:rPr lang="en-US" dirty="0" err="1"/>
              <a:t>ist</a:t>
            </a:r>
            <a:r>
              <a:rPr lang="en-US" dirty="0"/>
              <a:t> sein______________ </a:t>
            </a:r>
            <a:r>
              <a:rPr lang="en-US" dirty="0" err="1"/>
              <a:t>Schlagzeug</a:t>
            </a:r>
            <a:r>
              <a:rPr lang="en-US" dirty="0"/>
              <a:t>.</a:t>
            </a:r>
          </a:p>
          <a:p>
            <a:r>
              <a:rPr lang="en-US" dirty="0"/>
              <a:t>3.	Ich </a:t>
            </a:r>
            <a:r>
              <a:rPr lang="en-US" dirty="0" err="1"/>
              <a:t>habe</a:t>
            </a:r>
            <a:r>
              <a:rPr lang="en-US" dirty="0"/>
              <a:t> </a:t>
            </a:r>
            <a:r>
              <a:rPr lang="en-US" dirty="0" err="1"/>
              <a:t>zwei</a:t>
            </a:r>
            <a:r>
              <a:rPr lang="en-US" dirty="0"/>
              <a:t> </a:t>
            </a:r>
            <a:r>
              <a:rPr lang="en-US" dirty="0" err="1"/>
              <a:t>Hunde</a:t>
            </a:r>
            <a:r>
              <a:rPr lang="en-US" dirty="0"/>
              <a:t>. Das </a:t>
            </a:r>
            <a:r>
              <a:rPr lang="en-US" dirty="0" err="1"/>
              <a:t>sind</a:t>
            </a:r>
            <a:r>
              <a:rPr lang="en-US" dirty="0"/>
              <a:t> </a:t>
            </a:r>
            <a:r>
              <a:rPr lang="en-US" dirty="0" err="1"/>
              <a:t>meine</a:t>
            </a:r>
            <a:r>
              <a:rPr lang="en-US" dirty="0"/>
              <a:t> </a:t>
            </a:r>
            <a:r>
              <a:rPr lang="en-US" dirty="0" err="1"/>
              <a:t>Hunde</a:t>
            </a:r>
            <a:r>
              <a:rPr lang="en-US" dirty="0"/>
              <a:t>.</a:t>
            </a:r>
          </a:p>
          <a:p>
            <a:r>
              <a:rPr lang="en-US" dirty="0"/>
              <a:t>4.	Du hast </a:t>
            </a:r>
            <a:r>
              <a:rPr lang="en-US" dirty="0" err="1"/>
              <a:t>ein</a:t>
            </a:r>
            <a:r>
              <a:rPr lang="en-US" dirty="0"/>
              <a:t> Hobby. Was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dein</a:t>
            </a:r>
            <a:r>
              <a:rPr lang="en-US" dirty="0"/>
              <a:t> Hobby?</a:t>
            </a:r>
          </a:p>
          <a:p>
            <a:r>
              <a:rPr lang="en-US" dirty="0"/>
              <a:t>5.	</a:t>
            </a:r>
            <a:r>
              <a:rPr lang="en-US" dirty="0" err="1"/>
              <a:t>Meine</a:t>
            </a:r>
            <a:r>
              <a:rPr lang="en-US" dirty="0"/>
              <a:t> </a:t>
            </a:r>
            <a:r>
              <a:rPr lang="en-US" dirty="0" err="1"/>
              <a:t>Eltern</a:t>
            </a:r>
            <a:r>
              <a:rPr lang="en-US" dirty="0"/>
              <a:t> </a:t>
            </a:r>
            <a:r>
              <a:rPr lang="en-US" dirty="0" err="1"/>
              <a:t>haben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</a:t>
            </a:r>
            <a:r>
              <a:rPr lang="en-US" dirty="0" err="1"/>
              <a:t>Foto</a:t>
            </a:r>
            <a:r>
              <a:rPr lang="en-US" dirty="0"/>
              <a:t>. </a:t>
            </a:r>
            <a:r>
              <a:rPr lang="en-US" dirty="0" err="1"/>
              <a:t>Ihr</a:t>
            </a:r>
            <a:r>
              <a:rPr lang="en-US" dirty="0"/>
              <a:t> </a:t>
            </a:r>
            <a:r>
              <a:rPr lang="en-US" dirty="0" err="1"/>
              <a:t>Foto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toll.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55079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0A4756-9EA8-E709-0784-EBCF483A2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010529"/>
          </a:xfrm>
        </p:spPr>
        <p:txBody>
          <a:bodyPr/>
          <a:lstStyle/>
          <a:p>
            <a:r>
              <a:rPr lang="en-US" dirty="0" err="1"/>
              <a:t>Wiederholungsaufgaben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8307612-535D-C487-A6D4-BC31DFB78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9" y="1772529"/>
            <a:ext cx="10970455" cy="4754879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9. Was </a:t>
            </a:r>
            <a:r>
              <a:rPr lang="en-US" dirty="0" err="1"/>
              <a:t>passt</a:t>
            </a:r>
            <a:r>
              <a:rPr lang="en-US" dirty="0"/>
              <a:t> </a:t>
            </a:r>
            <a:r>
              <a:rPr lang="en-US" dirty="0" err="1"/>
              <a:t>zusammen</a:t>
            </a:r>
            <a:r>
              <a:rPr lang="en-US" dirty="0"/>
              <a:t>? (</a:t>
            </a:r>
            <a:r>
              <a:rPr lang="el-GR" dirty="0"/>
              <a:t>Τι ταιριάζει;)</a:t>
            </a:r>
          </a:p>
          <a:p>
            <a:r>
              <a:rPr lang="en-US" dirty="0" err="1"/>
              <a:t>Schlagzeug</a:t>
            </a:r>
            <a:r>
              <a:rPr lang="en-US" dirty="0"/>
              <a:t>:_</a:t>
            </a:r>
            <a:r>
              <a:rPr lang="en-US" dirty="0" err="1"/>
              <a:t>spielen</a:t>
            </a:r>
            <a:r>
              <a:rPr lang="en-US" dirty="0"/>
              <a:t>, </a:t>
            </a:r>
            <a:r>
              <a:rPr lang="en-US" dirty="0" err="1"/>
              <a:t>hören</a:t>
            </a:r>
            <a:r>
              <a:rPr lang="en-US" dirty="0"/>
              <a:t>	 </a:t>
            </a:r>
          </a:p>
          <a:p>
            <a:r>
              <a:rPr lang="en-US" dirty="0"/>
              <a:t>Basketball:_</a:t>
            </a:r>
            <a:r>
              <a:rPr lang="en-US" dirty="0" err="1"/>
              <a:t>spielen</a:t>
            </a:r>
            <a:r>
              <a:rPr lang="en-US" dirty="0"/>
              <a:t>	 </a:t>
            </a:r>
          </a:p>
          <a:p>
            <a:r>
              <a:rPr lang="en-US" dirty="0"/>
              <a:t>Hip Hop: </a:t>
            </a:r>
            <a:r>
              <a:rPr lang="en-US" dirty="0" err="1"/>
              <a:t>tanzen</a:t>
            </a:r>
            <a:r>
              <a:rPr lang="en-US" dirty="0"/>
              <a:t>, </a:t>
            </a:r>
            <a:r>
              <a:rPr lang="en-US" dirty="0" err="1"/>
              <a:t>hören</a:t>
            </a:r>
            <a:r>
              <a:rPr lang="en-US" dirty="0"/>
              <a:t>, </a:t>
            </a:r>
            <a:r>
              <a:rPr lang="en-US" dirty="0" err="1"/>
              <a:t>spielen</a:t>
            </a:r>
            <a:r>
              <a:rPr lang="en-US" dirty="0"/>
              <a:t>		</a:t>
            </a:r>
            <a:r>
              <a:rPr lang="en-US" dirty="0" err="1"/>
              <a:t>arbeiten</a:t>
            </a:r>
            <a:endParaRPr lang="en-US" dirty="0"/>
          </a:p>
          <a:p>
            <a:r>
              <a:rPr lang="en-US" dirty="0" err="1"/>
              <a:t>Fußball</a:t>
            </a:r>
            <a:r>
              <a:rPr lang="en-US" dirty="0"/>
              <a:t>: </a:t>
            </a:r>
            <a:r>
              <a:rPr lang="en-US" dirty="0" err="1"/>
              <a:t>spielen</a:t>
            </a:r>
            <a:r>
              <a:rPr lang="en-US" dirty="0"/>
              <a:t>			</a:t>
            </a:r>
            <a:r>
              <a:rPr lang="en-US" dirty="0" err="1"/>
              <a:t>spielen</a:t>
            </a:r>
            <a:endParaRPr lang="en-US" dirty="0"/>
          </a:p>
          <a:p>
            <a:r>
              <a:rPr lang="en-US" dirty="0"/>
              <a:t>Skateboard: </a:t>
            </a:r>
            <a:r>
              <a:rPr lang="en-US" dirty="0" err="1"/>
              <a:t>fahren</a:t>
            </a:r>
            <a:r>
              <a:rPr lang="en-US" dirty="0"/>
              <a:t>			</a:t>
            </a:r>
            <a:r>
              <a:rPr lang="en-US" dirty="0" err="1"/>
              <a:t>fahren</a:t>
            </a:r>
            <a:endParaRPr lang="en-US" dirty="0"/>
          </a:p>
          <a:p>
            <a:r>
              <a:rPr lang="en-US" dirty="0" err="1"/>
              <a:t>Musik</a:t>
            </a:r>
            <a:r>
              <a:rPr lang="en-US" dirty="0"/>
              <a:t>:_</a:t>
            </a:r>
            <a:r>
              <a:rPr lang="en-US" dirty="0" err="1"/>
              <a:t>machen</a:t>
            </a:r>
            <a:r>
              <a:rPr lang="en-US" dirty="0"/>
              <a:t>, </a:t>
            </a:r>
            <a:r>
              <a:rPr lang="en-US" dirty="0" err="1"/>
              <a:t>hören</a:t>
            </a:r>
            <a:r>
              <a:rPr lang="en-US" dirty="0"/>
              <a:t>, 	</a:t>
            </a:r>
            <a:r>
              <a:rPr lang="en-US" dirty="0" err="1"/>
              <a:t>spielen</a:t>
            </a:r>
            <a:r>
              <a:rPr lang="en-US" dirty="0"/>
              <a:t>		</a:t>
            </a:r>
            <a:r>
              <a:rPr lang="en-US" dirty="0" err="1"/>
              <a:t>machen</a:t>
            </a:r>
            <a:endParaRPr lang="en-US" dirty="0"/>
          </a:p>
          <a:p>
            <a:r>
              <a:rPr lang="en-US" dirty="0"/>
              <a:t>Rap:_</a:t>
            </a:r>
            <a:r>
              <a:rPr lang="en-US" dirty="0" err="1"/>
              <a:t>machen</a:t>
            </a:r>
            <a:r>
              <a:rPr lang="en-US" dirty="0"/>
              <a:t>, 	</a:t>
            </a:r>
            <a:r>
              <a:rPr lang="en-US" dirty="0" err="1"/>
              <a:t>hören</a:t>
            </a:r>
            <a:r>
              <a:rPr lang="en-US" dirty="0"/>
              <a:t>, </a:t>
            </a:r>
            <a:r>
              <a:rPr lang="en-US" dirty="0" err="1"/>
              <a:t>spielen</a:t>
            </a:r>
            <a:r>
              <a:rPr lang="en-US" dirty="0"/>
              <a:t>, </a:t>
            </a:r>
            <a:r>
              <a:rPr lang="en-US" dirty="0" err="1"/>
              <a:t>tanzen</a:t>
            </a:r>
            <a:r>
              <a:rPr lang="en-US" dirty="0"/>
              <a:t>	</a:t>
            </a:r>
            <a:r>
              <a:rPr lang="en-US" dirty="0" err="1"/>
              <a:t>tanzen</a:t>
            </a:r>
            <a:endParaRPr lang="en-US" dirty="0"/>
          </a:p>
          <a:p>
            <a:r>
              <a:rPr lang="en-US" dirty="0" err="1"/>
              <a:t>Gitarre</a:t>
            </a:r>
            <a:r>
              <a:rPr lang="en-US" dirty="0"/>
              <a:t>: </a:t>
            </a:r>
            <a:r>
              <a:rPr lang="en-US" dirty="0" err="1"/>
              <a:t>spielen</a:t>
            </a:r>
            <a:r>
              <a:rPr lang="en-US" dirty="0"/>
              <a:t>, </a:t>
            </a:r>
            <a:r>
              <a:rPr lang="en-US" dirty="0" err="1"/>
              <a:t>hören</a:t>
            </a:r>
            <a:r>
              <a:rPr lang="en-US" dirty="0"/>
              <a:t>			</a:t>
            </a:r>
            <a:r>
              <a:rPr lang="en-US" dirty="0" err="1"/>
              <a:t>hören</a:t>
            </a:r>
            <a:endParaRPr lang="en-US" dirty="0"/>
          </a:p>
          <a:p>
            <a:r>
              <a:rPr lang="en-US" dirty="0"/>
              <a:t>Formel 1: </a:t>
            </a:r>
            <a:r>
              <a:rPr lang="en-US" dirty="0" err="1"/>
              <a:t>fahren</a:t>
            </a:r>
            <a:r>
              <a:rPr lang="en-US" dirty="0"/>
              <a:t>	 </a:t>
            </a:r>
          </a:p>
          <a:p>
            <a:r>
              <a:rPr lang="en-US" dirty="0" err="1"/>
              <a:t>im</a:t>
            </a:r>
            <a:r>
              <a:rPr lang="en-US" dirty="0"/>
              <a:t> Garten: </a:t>
            </a:r>
            <a:r>
              <a:rPr lang="en-US" dirty="0" err="1"/>
              <a:t>arbeiten</a:t>
            </a:r>
            <a:r>
              <a:rPr lang="en-US" dirty="0"/>
              <a:t>	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88180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8F9399-04C3-1683-7C33-19BD881FD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Wiederholungsaufgaben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15F14C3-1E1D-6C1C-BAA9-6AEF92252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de-DE" dirty="0"/>
              <a:t>10. Schreib drei kleine Texte! (</a:t>
            </a:r>
            <a:r>
              <a:rPr lang="de-DE" dirty="0" err="1"/>
              <a:t>Γράψε</a:t>
            </a:r>
            <a:r>
              <a:rPr lang="de-DE" dirty="0"/>
              <a:t> </a:t>
            </a:r>
            <a:r>
              <a:rPr lang="de-DE" dirty="0" err="1"/>
              <a:t>τρί</a:t>
            </a:r>
            <a:r>
              <a:rPr lang="de-DE" dirty="0"/>
              <a:t>α μικρά κείμενα)</a:t>
            </a:r>
          </a:p>
          <a:p>
            <a:r>
              <a:rPr lang="de-DE" dirty="0"/>
              <a:t>a) heißen – Britney Spears – sie – Sängerin – sein – und. – aus – </a:t>
            </a:r>
            <a:r>
              <a:rPr lang="de-DE" dirty="0" err="1"/>
              <a:t>Kentwood</a:t>
            </a:r>
            <a:r>
              <a:rPr lang="de-DE" dirty="0"/>
              <a:t> – sie – kommen – wohnen – und – in New York.</a:t>
            </a:r>
          </a:p>
          <a:p>
            <a:pPr marL="0" indent="0">
              <a:buNone/>
            </a:pPr>
            <a:r>
              <a:rPr lang="de-DE" dirty="0">
                <a:solidFill>
                  <a:srgbClr val="FFFF00">
                    <a:alpha val="70000"/>
                  </a:srgbClr>
                </a:solidFill>
              </a:rPr>
              <a:t>Sie heißt Britney Spears und sie ist Sängerin. Sie kommt aus </a:t>
            </a:r>
            <a:r>
              <a:rPr lang="de-DE" dirty="0" err="1">
                <a:solidFill>
                  <a:srgbClr val="FFFF00">
                    <a:alpha val="70000"/>
                  </a:srgbClr>
                </a:solidFill>
              </a:rPr>
              <a:t>Kentwood</a:t>
            </a:r>
            <a:r>
              <a:rPr lang="de-DE" dirty="0">
                <a:solidFill>
                  <a:srgbClr val="FFFF00">
                    <a:alpha val="70000"/>
                  </a:srgbClr>
                </a:solidFill>
              </a:rPr>
              <a:t> und sie wohnt in New York.</a:t>
            </a:r>
          </a:p>
          <a:p>
            <a:r>
              <a:rPr lang="de-DE" dirty="0"/>
              <a:t>b) aus – Michael und Ralf Schumacher – Deutschland – kommen. – sein – Formel 1 – sie – Piloten. – Michael – Jahre alt – 42 – Ralf – 38 – und – sein.</a:t>
            </a:r>
          </a:p>
          <a:p>
            <a:r>
              <a:rPr lang="de-DE" dirty="0"/>
              <a:t>M. und R. </a:t>
            </a:r>
            <a:r>
              <a:rPr lang="de-DE" dirty="0" err="1"/>
              <a:t>Sch</a:t>
            </a:r>
            <a:r>
              <a:rPr lang="de-DE" dirty="0"/>
              <a:t>. Kommen aus Deutschland. Sie sind Formel 1 Piloten. Michael ist 42 Jahre alt und Ralf 38.</a:t>
            </a:r>
          </a:p>
          <a:p>
            <a:r>
              <a:rPr lang="de-DE" dirty="0"/>
              <a:t>c) Otto Rehhagel – Jahre alt – sein – kommen – Deutschland – 72 – aus – und. – Und – Fußballspieler – Fußballtrainer – sein – er. – spielen – gern – er – Fußball.</a:t>
            </a:r>
          </a:p>
          <a:p>
            <a:r>
              <a:rPr lang="de-DE" dirty="0"/>
              <a:t>Rehhagel ist 72 Jahre alt und kommt aus Deutschland. Er spielt gern Fußball und er ist Fußballtrainer und Fußballspieler.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36031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6FA3EF-CAE8-89BE-F02F-0BE8C710C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Wiederholungsaufgaben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A06E0C2-63D6-CD1F-35D5-D85C917D3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11. Wie </a:t>
            </a:r>
            <a:r>
              <a:rPr lang="en-US" dirty="0" err="1"/>
              <a:t>heißt</a:t>
            </a:r>
            <a:r>
              <a:rPr lang="en-US" dirty="0"/>
              <a:t> die </a:t>
            </a:r>
            <a:r>
              <a:rPr lang="en-US" dirty="0" err="1"/>
              <a:t>Pluralform</a:t>
            </a:r>
            <a:r>
              <a:rPr lang="en-US" dirty="0"/>
              <a:t> der </a:t>
            </a:r>
            <a:r>
              <a:rPr lang="en-US" dirty="0" err="1"/>
              <a:t>Nomen</a:t>
            </a:r>
            <a:r>
              <a:rPr lang="en-US" dirty="0"/>
              <a:t>? (</a:t>
            </a:r>
            <a:r>
              <a:rPr lang="el-GR" dirty="0"/>
              <a:t>Πως είναι ο πληθυντικός των ουσιαστικών;)</a:t>
            </a:r>
          </a:p>
          <a:p>
            <a:r>
              <a:rPr lang="en-US" dirty="0" err="1"/>
              <a:t>Vater</a:t>
            </a:r>
            <a:r>
              <a:rPr lang="en-US" dirty="0"/>
              <a:t>: die </a:t>
            </a:r>
            <a:r>
              <a:rPr lang="en-US" dirty="0" err="1"/>
              <a:t>Väter</a:t>
            </a:r>
            <a:r>
              <a:rPr lang="en-US" dirty="0"/>
              <a:t>			</a:t>
            </a:r>
            <a:r>
              <a:rPr lang="en-US" dirty="0" err="1"/>
              <a:t>Freundin</a:t>
            </a:r>
            <a:r>
              <a:rPr lang="en-US" dirty="0"/>
              <a:t>:	die </a:t>
            </a:r>
            <a:r>
              <a:rPr lang="en-US" dirty="0" err="1"/>
              <a:t>Freundinnen</a:t>
            </a:r>
            <a:endParaRPr lang="en-US" dirty="0"/>
          </a:p>
          <a:p>
            <a:r>
              <a:rPr lang="en-US" dirty="0"/>
              <a:t>Lied: die Lieder			</a:t>
            </a:r>
            <a:r>
              <a:rPr lang="en-US" dirty="0" err="1"/>
              <a:t>Gitarre</a:t>
            </a:r>
            <a:r>
              <a:rPr lang="en-US" dirty="0"/>
              <a:t>: die </a:t>
            </a:r>
            <a:r>
              <a:rPr lang="en-US" dirty="0" err="1"/>
              <a:t>Gitarren</a:t>
            </a:r>
            <a:r>
              <a:rPr lang="en-US" dirty="0"/>
              <a:t>	</a:t>
            </a:r>
          </a:p>
          <a:p>
            <a:r>
              <a:rPr lang="en-US" dirty="0"/>
              <a:t>Film: die </a:t>
            </a:r>
            <a:r>
              <a:rPr lang="en-US" dirty="0" err="1"/>
              <a:t>Filme</a:t>
            </a:r>
            <a:r>
              <a:rPr lang="en-US" dirty="0"/>
              <a:t>			</a:t>
            </a:r>
            <a:r>
              <a:rPr lang="en-US" dirty="0" err="1"/>
              <a:t>Fußball</a:t>
            </a:r>
            <a:r>
              <a:rPr lang="en-US" dirty="0"/>
              <a:t>: die </a:t>
            </a:r>
            <a:r>
              <a:rPr lang="en-US" dirty="0" err="1"/>
              <a:t>Fußbälle</a:t>
            </a:r>
            <a:r>
              <a:rPr lang="en-US" dirty="0"/>
              <a:t>	</a:t>
            </a:r>
          </a:p>
          <a:p>
            <a:r>
              <a:rPr lang="en-US" dirty="0"/>
              <a:t>Hobby: die </a:t>
            </a:r>
            <a:r>
              <a:rPr lang="en-US" dirty="0" err="1"/>
              <a:t>Hobbys</a:t>
            </a:r>
            <a:r>
              <a:rPr lang="en-US" dirty="0"/>
              <a:t>		Oma:	die </a:t>
            </a:r>
            <a:r>
              <a:rPr lang="en-US" dirty="0" err="1"/>
              <a:t>Omas</a:t>
            </a:r>
            <a:endParaRPr lang="en-US" dirty="0"/>
          </a:p>
          <a:p>
            <a:r>
              <a:rPr lang="en-US" dirty="0"/>
              <a:t>Mutter: die </a:t>
            </a:r>
            <a:r>
              <a:rPr lang="en-US" dirty="0" err="1"/>
              <a:t>Mütter</a:t>
            </a:r>
            <a:r>
              <a:rPr lang="en-US" dirty="0"/>
              <a:t>		</a:t>
            </a:r>
            <a:r>
              <a:rPr lang="en-US" dirty="0" err="1"/>
              <a:t>Säng</a:t>
            </a:r>
            <a:r>
              <a:rPr lang="en-US" dirty="0" err="1">
                <a:solidFill>
                  <a:srgbClr val="FFFF00">
                    <a:alpha val="70000"/>
                  </a:srgbClr>
                </a:solidFill>
              </a:rPr>
              <a:t>er</a:t>
            </a:r>
            <a:r>
              <a:rPr lang="en-US" dirty="0"/>
              <a:t>: die </a:t>
            </a:r>
            <a:r>
              <a:rPr lang="en-US" dirty="0" err="1"/>
              <a:t>Sänger</a:t>
            </a:r>
            <a:r>
              <a:rPr lang="en-US" dirty="0"/>
              <a:t>	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50416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67E8A7-A74A-763D-73ED-6BC2CE366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Στη συνέχεια θα κάνουμε κάποιες επαναληπτικές ασκήσεις ακόμη!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407B6CA-F683-97E2-D65F-B5853E635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https://photodentro.edu.gr/v/item/ds/8521/8058</a:t>
            </a:r>
            <a:r>
              <a:rPr lang="el-GR" dirty="0"/>
              <a:t> (Α</a:t>
            </a:r>
            <a:r>
              <a:rPr lang="en-US" dirty="0" err="1"/>
              <a:t>lltagsaktivitäten</a:t>
            </a:r>
            <a:r>
              <a:rPr lang="en-US" dirty="0"/>
              <a:t>)</a:t>
            </a:r>
          </a:p>
          <a:p>
            <a:r>
              <a:rPr lang="en-US" dirty="0">
                <a:hlinkClick r:id="rId3"/>
              </a:rPr>
              <a:t>https://photodentro.edu.gr/v/item/ds/8521/9377</a:t>
            </a:r>
            <a:r>
              <a:rPr lang="en-US" dirty="0"/>
              <a:t> (</a:t>
            </a:r>
            <a:r>
              <a:rPr lang="en-US" dirty="0" err="1"/>
              <a:t>Musikarten</a:t>
            </a:r>
            <a:r>
              <a:rPr lang="en-US" dirty="0"/>
              <a:t>)</a:t>
            </a:r>
          </a:p>
          <a:p>
            <a:r>
              <a:rPr lang="en-US" dirty="0">
                <a:hlinkClick r:id="rId4"/>
              </a:rPr>
              <a:t>https://photodentro.edu.gr/v/item/ds/8521/8206</a:t>
            </a:r>
            <a:r>
              <a:rPr lang="en-US" dirty="0"/>
              <a:t> (Sport </a:t>
            </a:r>
            <a:r>
              <a:rPr lang="en-US" dirty="0" err="1"/>
              <a:t>im</a:t>
            </a:r>
            <a:r>
              <a:rPr lang="en-US" dirty="0"/>
              <a:t> Sommer und </a:t>
            </a:r>
            <a:r>
              <a:rPr lang="en-US" dirty="0" err="1"/>
              <a:t>im</a:t>
            </a:r>
            <a:r>
              <a:rPr lang="en-US" dirty="0"/>
              <a:t> Winter)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6437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6EDEC5-703D-5356-37F5-F709B8A42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Dann machen wir weiter auf Seite 50 im KB</a:t>
            </a:r>
            <a:endParaRPr lang="el-GR" dirty="0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0EC7C3DC-B217-51B2-A035-B79F42230F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1" y="1573139"/>
            <a:ext cx="8989254" cy="5184630"/>
          </a:xfrm>
        </p:spPr>
      </p:pic>
    </p:spTree>
    <p:extLst>
      <p:ext uri="{BB962C8B-B14F-4D97-AF65-F5344CB8AC3E}">
        <p14:creationId xmlns:p14="http://schemas.microsoft.com/office/powerpoint/2010/main" val="1979378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06E02B-D84F-CDC2-9648-6A822F8A0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Στη συνέχεια χωριστείτε σε ομάδες και συγκεντρώστε όσες περισσότερες πληροφορίες μπορείτε για τον </a:t>
            </a:r>
            <a:r>
              <a:rPr lang="en-US" dirty="0"/>
              <a:t>Stefan (</a:t>
            </a:r>
            <a:r>
              <a:rPr lang="el-GR" dirty="0"/>
              <a:t>Σας αφήνω για μερικά λεπτά) – Τι μάθαμε;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C7E3023-E117-CB96-B52A-F6034ED41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785403"/>
            <a:ext cx="10668000" cy="3318680"/>
          </a:xfrm>
        </p:spPr>
        <p:txBody>
          <a:bodyPr/>
          <a:lstStyle/>
          <a:p>
            <a:r>
              <a:rPr lang="de-DE" dirty="0"/>
              <a:t>Stefan spielt in einer Musikgruppe. Er singt.</a:t>
            </a:r>
          </a:p>
          <a:p>
            <a:r>
              <a:rPr lang="de-DE" dirty="0"/>
              <a:t>Stefan spielt gern Fußball.</a:t>
            </a:r>
          </a:p>
          <a:p>
            <a:r>
              <a:rPr lang="de-DE" dirty="0"/>
              <a:t>Stefan tanzt.</a:t>
            </a:r>
          </a:p>
          <a:p>
            <a:r>
              <a:rPr lang="de-DE" dirty="0"/>
              <a:t>Stefan kommt aus Salzburg und wohnt in Berlin.</a:t>
            </a:r>
          </a:p>
          <a:p>
            <a:r>
              <a:rPr lang="de-DE" dirty="0"/>
              <a:t>Stefan ist 14 Jahre alt.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69798162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AnalogousFromDarkSeedLeftStep">
      <a:dk1>
        <a:srgbClr val="000000"/>
      </a:dk1>
      <a:lt1>
        <a:srgbClr val="FFFFFF"/>
      </a:lt1>
      <a:dk2>
        <a:srgbClr val="213B37"/>
      </a:dk2>
      <a:lt2>
        <a:srgbClr val="E8E5E2"/>
      </a:lt2>
      <a:accent1>
        <a:srgbClr val="2985E7"/>
      </a:accent1>
      <a:accent2>
        <a:srgbClr val="15B4C5"/>
      </a:accent2>
      <a:accent3>
        <a:srgbClr val="20B787"/>
      </a:accent3>
      <a:accent4>
        <a:srgbClr val="14BA40"/>
      </a:accent4>
      <a:accent5>
        <a:srgbClr val="38BA21"/>
      </a:accent5>
      <a:accent6>
        <a:srgbClr val="70B614"/>
      </a:accent6>
      <a:hlink>
        <a:srgbClr val="319332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703</Words>
  <Application>Microsoft Office PowerPoint</Application>
  <PresentationFormat>Ευρεία οθόνη</PresentationFormat>
  <Paragraphs>72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Arial</vt:lpstr>
      <vt:lpstr>Avenir Next LT Pro</vt:lpstr>
      <vt:lpstr>Avenir Next LT Pro Light</vt:lpstr>
      <vt:lpstr>Sitka Subheading</vt:lpstr>
      <vt:lpstr>PebbleVTI</vt:lpstr>
      <vt:lpstr>Willkommen</vt:lpstr>
      <vt:lpstr>Hausaufgaben KB Seite 49</vt:lpstr>
      <vt:lpstr>Dann: Wiederholungsaufgabenblatt</vt:lpstr>
      <vt:lpstr>Wiederholungsaufgaben</vt:lpstr>
      <vt:lpstr>Wiederholungsaufgaben</vt:lpstr>
      <vt:lpstr>Wiederholungsaufgaben</vt:lpstr>
      <vt:lpstr>Στη συνέχεια θα κάνουμε κάποιες επαναληπτικές ασκήσεις ακόμη!</vt:lpstr>
      <vt:lpstr>Dann machen wir weiter auf Seite 50 im KB</vt:lpstr>
      <vt:lpstr>Στη συνέχεια χωριστείτε σε ομάδες και συγκεντρώστε όσες περισσότερες πληροφορίες μπορείτε για τον Stefan (Σας αφήνω για μερικά λεπτά) – Τι μάθαμε;</vt:lpstr>
      <vt:lpstr>Παρουσίαση του PowerPoint</vt:lpstr>
      <vt:lpstr>Hausaufgaben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Willkommen</dc:title>
  <dc:creator>Ιωάννα Κασίμη</dc:creator>
  <cp:lastModifiedBy>Ιωάννα Κασίμη</cp:lastModifiedBy>
  <cp:revision>3</cp:revision>
  <dcterms:created xsi:type="dcterms:W3CDTF">2023-02-05T18:57:45Z</dcterms:created>
  <dcterms:modified xsi:type="dcterms:W3CDTF">2023-02-06T10:36:47Z</dcterms:modified>
</cp:coreProperties>
</file>