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96A35EAA-ED80-4FF1-942C-82B1D483AF60}"/>
              </a:ext>
            </a:extLst>
          </p:cNvPr>
          <p:cNvSpPr/>
          <p:nvPr/>
        </p:nvSpPr>
        <p:spPr>
          <a:xfrm rot="21133683" flipH="1">
            <a:off x="977627" y="481134"/>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solidFill>
            <a:schemeClr val="bg1"/>
          </a:solidFill>
          <a:ln w="19050"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D415F49B-3CBC-46CF-AFB5-988852D0479E}"/>
              </a:ext>
            </a:extLst>
          </p:cNvPr>
          <p:cNvSpPr/>
          <p:nvPr/>
        </p:nvSpPr>
        <p:spPr>
          <a:xfrm rot="21133683" flipH="1">
            <a:off x="1010574" y="456230"/>
            <a:ext cx="9378187" cy="5238589"/>
          </a:xfrm>
          <a:custGeom>
            <a:avLst/>
            <a:gdLst>
              <a:gd name="connsiteX0" fmla="*/ 628580 w 1248448"/>
              <a:gd name="connsiteY0" fmla="*/ 873029 h 873038"/>
              <a:gd name="connsiteX1" fmla="*/ 820985 w 1248448"/>
              <a:gd name="connsiteY1" fmla="*/ 803115 h 873038"/>
              <a:gd name="connsiteX2" fmla="*/ 1179791 w 1248448"/>
              <a:gd name="connsiteY2" fmla="*/ 630332 h 873038"/>
              <a:gd name="connsiteX3" fmla="*/ 1178744 w 1248448"/>
              <a:gd name="connsiteY3" fmla="*/ 192753 h 873038"/>
              <a:gd name="connsiteX4" fmla="*/ 459416 w 1248448"/>
              <a:gd name="connsiteY4" fmla="*/ 32447 h 873038"/>
              <a:gd name="connsiteX5" fmla="*/ 7264 w 1248448"/>
              <a:gd name="connsiteY5" fmla="*/ 595184 h 873038"/>
              <a:gd name="connsiteX6" fmla="*/ 545617 w 1248448"/>
              <a:gd name="connsiteY6" fmla="*/ 737202 h 873038"/>
              <a:gd name="connsiteX7" fmla="*/ 628580 w 1248448"/>
              <a:gd name="connsiteY7" fmla="*/ 873029 h 873038"/>
              <a:gd name="connsiteX0" fmla="*/ 628618 w 1248446"/>
              <a:gd name="connsiteY0" fmla="*/ 873038 h 873038"/>
              <a:gd name="connsiteX1" fmla="*/ 821023 w 1248446"/>
              <a:gd name="connsiteY1" fmla="*/ 803124 h 873038"/>
              <a:gd name="connsiteX2" fmla="*/ 1179829 w 1248446"/>
              <a:gd name="connsiteY2" fmla="*/ 630341 h 873038"/>
              <a:gd name="connsiteX3" fmla="*/ 1178782 w 1248446"/>
              <a:gd name="connsiteY3" fmla="*/ 192762 h 873038"/>
              <a:gd name="connsiteX4" fmla="*/ 459454 w 1248446"/>
              <a:gd name="connsiteY4" fmla="*/ 32456 h 873038"/>
              <a:gd name="connsiteX5" fmla="*/ 7302 w 1248446"/>
              <a:gd name="connsiteY5" fmla="*/ 595193 h 873038"/>
              <a:gd name="connsiteX6" fmla="*/ 547734 w 1248446"/>
              <a:gd name="connsiteY6" fmla="*/ 751246 h 873038"/>
              <a:gd name="connsiteX7" fmla="*/ 628618 w 1248446"/>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55695"/>
              <a:gd name="connsiteY0" fmla="*/ 873038 h 873038"/>
              <a:gd name="connsiteX1" fmla="*/ 828272 w 1255695"/>
              <a:gd name="connsiteY1" fmla="*/ 803124 h 873038"/>
              <a:gd name="connsiteX2" fmla="*/ 1187078 w 1255695"/>
              <a:gd name="connsiteY2" fmla="*/ 630341 h 873038"/>
              <a:gd name="connsiteX3" fmla="*/ 1186031 w 1255695"/>
              <a:gd name="connsiteY3" fmla="*/ 192762 h 873038"/>
              <a:gd name="connsiteX4" fmla="*/ 466703 w 1255695"/>
              <a:gd name="connsiteY4" fmla="*/ 32456 h 873038"/>
              <a:gd name="connsiteX5" fmla="*/ 14551 w 1255695"/>
              <a:gd name="connsiteY5" fmla="*/ 595193 h 873038"/>
              <a:gd name="connsiteX6" fmla="*/ 554983 w 1255695"/>
              <a:gd name="connsiteY6" fmla="*/ 751246 h 873038"/>
              <a:gd name="connsiteX7" fmla="*/ 635867 w 1255695"/>
              <a:gd name="connsiteY7" fmla="*/ 873038 h 873038"/>
              <a:gd name="connsiteX0" fmla="*/ 635867 w 1249939"/>
              <a:gd name="connsiteY0" fmla="*/ 873038 h 873038"/>
              <a:gd name="connsiteX1" fmla="*/ 828272 w 1249939"/>
              <a:gd name="connsiteY1" fmla="*/ 793767 h 873038"/>
              <a:gd name="connsiteX2" fmla="*/ 1187078 w 1249939"/>
              <a:gd name="connsiteY2" fmla="*/ 630341 h 873038"/>
              <a:gd name="connsiteX3" fmla="*/ 1186031 w 1249939"/>
              <a:gd name="connsiteY3" fmla="*/ 192762 h 873038"/>
              <a:gd name="connsiteX4" fmla="*/ 466703 w 1249939"/>
              <a:gd name="connsiteY4" fmla="*/ 32456 h 873038"/>
              <a:gd name="connsiteX5" fmla="*/ 14551 w 1249939"/>
              <a:gd name="connsiteY5" fmla="*/ 595193 h 873038"/>
              <a:gd name="connsiteX6" fmla="*/ 554983 w 1249939"/>
              <a:gd name="connsiteY6" fmla="*/ 751246 h 873038"/>
              <a:gd name="connsiteX7" fmla="*/ 635867 w 1249939"/>
              <a:gd name="connsiteY7" fmla="*/ 873038 h 873038"/>
              <a:gd name="connsiteX0" fmla="*/ 615218 w 1229290"/>
              <a:gd name="connsiteY0" fmla="*/ 861281 h 861281"/>
              <a:gd name="connsiteX1" fmla="*/ 807623 w 1229290"/>
              <a:gd name="connsiteY1" fmla="*/ 782010 h 861281"/>
              <a:gd name="connsiteX2" fmla="*/ 1166429 w 1229290"/>
              <a:gd name="connsiteY2" fmla="*/ 618584 h 861281"/>
              <a:gd name="connsiteX3" fmla="*/ 1165382 w 1229290"/>
              <a:gd name="connsiteY3" fmla="*/ 181005 h 861281"/>
              <a:gd name="connsiteX4" fmla="*/ 446054 w 1229290"/>
              <a:gd name="connsiteY4" fmla="*/ 20699 h 861281"/>
              <a:gd name="connsiteX5" fmla="*/ 5663 w 1229290"/>
              <a:gd name="connsiteY5" fmla="*/ 576828 h 861281"/>
              <a:gd name="connsiteX6" fmla="*/ 534334 w 1229290"/>
              <a:gd name="connsiteY6" fmla="*/ 739489 h 861281"/>
              <a:gd name="connsiteX7" fmla="*/ 615218 w 1229290"/>
              <a:gd name="connsiteY7" fmla="*/ 861281 h 861281"/>
              <a:gd name="connsiteX0" fmla="*/ 619617 w 1233689"/>
              <a:gd name="connsiteY0" fmla="*/ 861281 h 861281"/>
              <a:gd name="connsiteX1" fmla="*/ 812022 w 1233689"/>
              <a:gd name="connsiteY1" fmla="*/ 782010 h 861281"/>
              <a:gd name="connsiteX2" fmla="*/ 1170828 w 1233689"/>
              <a:gd name="connsiteY2" fmla="*/ 618584 h 861281"/>
              <a:gd name="connsiteX3" fmla="*/ 1169781 w 1233689"/>
              <a:gd name="connsiteY3" fmla="*/ 181005 h 861281"/>
              <a:gd name="connsiteX4" fmla="*/ 450453 w 1233689"/>
              <a:gd name="connsiteY4" fmla="*/ 20699 h 861281"/>
              <a:gd name="connsiteX5" fmla="*/ 10062 w 1233689"/>
              <a:gd name="connsiteY5" fmla="*/ 576828 h 861281"/>
              <a:gd name="connsiteX6" fmla="*/ 538733 w 1233689"/>
              <a:gd name="connsiteY6" fmla="*/ 739489 h 861281"/>
              <a:gd name="connsiteX7" fmla="*/ 619617 w 1233689"/>
              <a:gd name="connsiteY7" fmla="*/ 861281 h 861281"/>
              <a:gd name="connsiteX0" fmla="*/ 619579 w 1239236"/>
              <a:gd name="connsiteY0" fmla="*/ 863398 h 863398"/>
              <a:gd name="connsiteX1" fmla="*/ 811984 w 1239236"/>
              <a:gd name="connsiteY1" fmla="*/ 784127 h 863398"/>
              <a:gd name="connsiteX2" fmla="*/ 1170790 w 1239236"/>
              <a:gd name="connsiteY2" fmla="*/ 620701 h 863398"/>
              <a:gd name="connsiteX3" fmla="*/ 1169743 w 1239236"/>
              <a:gd name="connsiteY3" fmla="*/ 183122 h 863398"/>
              <a:gd name="connsiteX4" fmla="*/ 451887 w 1239236"/>
              <a:gd name="connsiteY4" fmla="*/ 17855 h 863398"/>
              <a:gd name="connsiteX5" fmla="*/ 10024 w 1239236"/>
              <a:gd name="connsiteY5" fmla="*/ 578945 h 863398"/>
              <a:gd name="connsiteX6" fmla="*/ 538695 w 1239236"/>
              <a:gd name="connsiteY6" fmla="*/ 741606 h 863398"/>
              <a:gd name="connsiteX7" fmla="*/ 619579 w 1239236"/>
              <a:gd name="connsiteY7" fmla="*/ 863398 h 863398"/>
              <a:gd name="connsiteX0" fmla="*/ 623569 w 1243226"/>
              <a:gd name="connsiteY0" fmla="*/ 870437 h 870437"/>
              <a:gd name="connsiteX1" fmla="*/ 815974 w 1243226"/>
              <a:gd name="connsiteY1" fmla="*/ 791166 h 870437"/>
              <a:gd name="connsiteX2" fmla="*/ 1174780 w 1243226"/>
              <a:gd name="connsiteY2" fmla="*/ 627740 h 870437"/>
              <a:gd name="connsiteX3" fmla="*/ 1173733 w 1243226"/>
              <a:gd name="connsiteY3" fmla="*/ 190161 h 870437"/>
              <a:gd name="connsiteX4" fmla="*/ 455877 w 1243226"/>
              <a:gd name="connsiteY4" fmla="*/ 24894 h 870437"/>
              <a:gd name="connsiteX5" fmla="*/ 14014 w 1243226"/>
              <a:gd name="connsiteY5" fmla="*/ 585984 h 870437"/>
              <a:gd name="connsiteX6" fmla="*/ 542685 w 1243226"/>
              <a:gd name="connsiteY6" fmla="*/ 748645 h 870437"/>
              <a:gd name="connsiteX7" fmla="*/ 623569 w 1243226"/>
              <a:gd name="connsiteY7" fmla="*/ 870437 h 870437"/>
              <a:gd name="connsiteX0" fmla="*/ 624861 w 1244518"/>
              <a:gd name="connsiteY0" fmla="*/ 869274 h 869274"/>
              <a:gd name="connsiteX1" fmla="*/ 817266 w 1244518"/>
              <a:gd name="connsiteY1" fmla="*/ 790003 h 869274"/>
              <a:gd name="connsiteX2" fmla="*/ 1176072 w 1244518"/>
              <a:gd name="connsiteY2" fmla="*/ 626577 h 869274"/>
              <a:gd name="connsiteX3" fmla="*/ 1175025 w 1244518"/>
              <a:gd name="connsiteY3" fmla="*/ 188998 h 869274"/>
              <a:gd name="connsiteX4" fmla="*/ 457169 w 1244518"/>
              <a:gd name="connsiteY4" fmla="*/ 23731 h 869274"/>
              <a:gd name="connsiteX5" fmla="*/ 15306 w 1244518"/>
              <a:gd name="connsiteY5" fmla="*/ 584821 h 869274"/>
              <a:gd name="connsiteX6" fmla="*/ 543977 w 1244518"/>
              <a:gd name="connsiteY6" fmla="*/ 747482 h 869274"/>
              <a:gd name="connsiteX7" fmla="*/ 624861 w 1244518"/>
              <a:gd name="connsiteY7" fmla="*/ 869274 h 869274"/>
              <a:gd name="connsiteX0" fmla="*/ 619558 w 1235941"/>
              <a:gd name="connsiteY0" fmla="*/ 867295 h 867295"/>
              <a:gd name="connsiteX1" fmla="*/ 811963 w 1235941"/>
              <a:gd name="connsiteY1" fmla="*/ 788024 h 867295"/>
              <a:gd name="connsiteX2" fmla="*/ 1170769 w 1235941"/>
              <a:gd name="connsiteY2" fmla="*/ 624598 h 867295"/>
              <a:gd name="connsiteX3" fmla="*/ 1164738 w 1235941"/>
              <a:gd name="connsiteY3" fmla="*/ 164190 h 867295"/>
              <a:gd name="connsiteX4" fmla="*/ 451866 w 1235941"/>
              <a:gd name="connsiteY4" fmla="*/ 21752 h 867295"/>
              <a:gd name="connsiteX5" fmla="*/ 10003 w 1235941"/>
              <a:gd name="connsiteY5" fmla="*/ 582842 h 867295"/>
              <a:gd name="connsiteX6" fmla="*/ 538674 w 1235941"/>
              <a:gd name="connsiteY6" fmla="*/ 745503 h 867295"/>
              <a:gd name="connsiteX7" fmla="*/ 619558 w 1235941"/>
              <a:gd name="connsiteY7" fmla="*/ 867295 h 867295"/>
              <a:gd name="connsiteX0" fmla="*/ 622435 w 1238818"/>
              <a:gd name="connsiteY0" fmla="*/ 868328 h 868328"/>
              <a:gd name="connsiteX1" fmla="*/ 814840 w 1238818"/>
              <a:gd name="connsiteY1" fmla="*/ 789057 h 868328"/>
              <a:gd name="connsiteX2" fmla="*/ 1173646 w 1238818"/>
              <a:gd name="connsiteY2" fmla="*/ 625631 h 868328"/>
              <a:gd name="connsiteX3" fmla="*/ 1167615 w 1238818"/>
              <a:gd name="connsiteY3" fmla="*/ 165223 h 868328"/>
              <a:gd name="connsiteX4" fmla="*/ 454743 w 1238818"/>
              <a:gd name="connsiteY4" fmla="*/ 22785 h 868328"/>
              <a:gd name="connsiteX5" fmla="*/ 12880 w 1238818"/>
              <a:gd name="connsiteY5" fmla="*/ 583875 h 868328"/>
              <a:gd name="connsiteX6" fmla="*/ 541551 w 1238818"/>
              <a:gd name="connsiteY6" fmla="*/ 746536 h 868328"/>
              <a:gd name="connsiteX7" fmla="*/ 622435 w 1238818"/>
              <a:gd name="connsiteY7" fmla="*/ 868328 h 868328"/>
              <a:gd name="connsiteX0" fmla="*/ 618931 w 1201319"/>
              <a:gd name="connsiteY0" fmla="*/ 879992 h 879992"/>
              <a:gd name="connsiteX1" fmla="*/ 811336 w 1201319"/>
              <a:gd name="connsiteY1" fmla="*/ 800721 h 879992"/>
              <a:gd name="connsiteX2" fmla="*/ 1170142 w 1201319"/>
              <a:gd name="connsiteY2" fmla="*/ 637295 h 879992"/>
              <a:gd name="connsiteX3" fmla="*/ 1164111 w 1201319"/>
              <a:gd name="connsiteY3" fmla="*/ 176887 h 879992"/>
              <a:gd name="connsiteX4" fmla="*/ 1005959 w 1201319"/>
              <a:gd name="connsiteY4" fmla="*/ 73552 h 879992"/>
              <a:gd name="connsiteX5" fmla="*/ 451239 w 1201319"/>
              <a:gd name="connsiteY5" fmla="*/ 34449 h 879992"/>
              <a:gd name="connsiteX6" fmla="*/ 9376 w 1201319"/>
              <a:gd name="connsiteY6" fmla="*/ 595539 h 879992"/>
              <a:gd name="connsiteX7" fmla="*/ 538047 w 1201319"/>
              <a:gd name="connsiteY7" fmla="*/ 758200 h 879992"/>
              <a:gd name="connsiteX8" fmla="*/ 618931 w 1201319"/>
              <a:gd name="connsiteY8" fmla="*/ 879992 h 879992"/>
              <a:gd name="connsiteX0" fmla="*/ 618931 w 1214866"/>
              <a:gd name="connsiteY0" fmla="*/ 879992 h 879992"/>
              <a:gd name="connsiteX1" fmla="*/ 811336 w 1214866"/>
              <a:gd name="connsiteY1" fmla="*/ 800721 h 879992"/>
              <a:gd name="connsiteX2" fmla="*/ 1170142 w 1214866"/>
              <a:gd name="connsiteY2" fmla="*/ 637295 h 879992"/>
              <a:gd name="connsiteX3" fmla="*/ 1164111 w 1214866"/>
              <a:gd name="connsiteY3" fmla="*/ 176887 h 879992"/>
              <a:gd name="connsiteX4" fmla="*/ 1005959 w 1214866"/>
              <a:gd name="connsiteY4" fmla="*/ 73552 h 879992"/>
              <a:gd name="connsiteX5" fmla="*/ 451239 w 1214866"/>
              <a:gd name="connsiteY5" fmla="*/ 34449 h 879992"/>
              <a:gd name="connsiteX6" fmla="*/ 9376 w 1214866"/>
              <a:gd name="connsiteY6" fmla="*/ 595539 h 879992"/>
              <a:gd name="connsiteX7" fmla="*/ 538047 w 1214866"/>
              <a:gd name="connsiteY7" fmla="*/ 758200 h 879992"/>
              <a:gd name="connsiteX8" fmla="*/ 618931 w 1214866"/>
              <a:gd name="connsiteY8" fmla="*/ 879992 h 879992"/>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18871 w 1202016"/>
              <a:gd name="connsiteY0" fmla="*/ 888796 h 888796"/>
              <a:gd name="connsiteX1" fmla="*/ 811276 w 1202016"/>
              <a:gd name="connsiteY1" fmla="*/ 809525 h 888796"/>
              <a:gd name="connsiteX2" fmla="*/ 1170082 w 1202016"/>
              <a:gd name="connsiteY2" fmla="*/ 646099 h 888796"/>
              <a:gd name="connsiteX3" fmla="*/ 1164051 w 1202016"/>
              <a:gd name="connsiteY3" fmla="*/ 185691 h 888796"/>
              <a:gd name="connsiteX4" fmla="*/ 989748 w 1202016"/>
              <a:gd name="connsiteY4" fmla="*/ 54225 h 888796"/>
              <a:gd name="connsiteX5" fmla="*/ 451179 w 1202016"/>
              <a:gd name="connsiteY5" fmla="*/ 43253 h 888796"/>
              <a:gd name="connsiteX6" fmla="*/ 9316 w 1202016"/>
              <a:gd name="connsiteY6" fmla="*/ 604343 h 888796"/>
              <a:gd name="connsiteX7" fmla="*/ 537987 w 1202016"/>
              <a:gd name="connsiteY7" fmla="*/ 767004 h 888796"/>
              <a:gd name="connsiteX8" fmla="*/ 618871 w 1202016"/>
              <a:gd name="connsiteY8" fmla="*/ 888796 h 888796"/>
              <a:gd name="connsiteX0" fmla="*/ 620039 w 1203184"/>
              <a:gd name="connsiteY0" fmla="*/ 874240 h 874240"/>
              <a:gd name="connsiteX1" fmla="*/ 812444 w 1203184"/>
              <a:gd name="connsiteY1" fmla="*/ 794969 h 874240"/>
              <a:gd name="connsiteX2" fmla="*/ 1171250 w 1203184"/>
              <a:gd name="connsiteY2" fmla="*/ 631543 h 874240"/>
              <a:gd name="connsiteX3" fmla="*/ 1165219 w 1203184"/>
              <a:gd name="connsiteY3" fmla="*/ 171135 h 874240"/>
              <a:gd name="connsiteX4" fmla="*/ 990916 w 1203184"/>
              <a:gd name="connsiteY4" fmla="*/ 39669 h 874240"/>
              <a:gd name="connsiteX5" fmla="*/ 406775 w 1203184"/>
              <a:gd name="connsiteY5" fmla="*/ 50168 h 874240"/>
              <a:gd name="connsiteX6" fmla="*/ 10484 w 1203184"/>
              <a:gd name="connsiteY6" fmla="*/ 589787 h 874240"/>
              <a:gd name="connsiteX7" fmla="*/ 539155 w 1203184"/>
              <a:gd name="connsiteY7" fmla="*/ 752448 h 874240"/>
              <a:gd name="connsiteX8" fmla="*/ 620039 w 1203184"/>
              <a:gd name="connsiteY8" fmla="*/ 874240 h 874240"/>
              <a:gd name="connsiteX0" fmla="*/ 620213 w 1203358"/>
              <a:gd name="connsiteY0" fmla="*/ 867642 h 867642"/>
              <a:gd name="connsiteX1" fmla="*/ 812618 w 1203358"/>
              <a:gd name="connsiteY1" fmla="*/ 788371 h 867642"/>
              <a:gd name="connsiteX2" fmla="*/ 1171424 w 1203358"/>
              <a:gd name="connsiteY2" fmla="*/ 624945 h 867642"/>
              <a:gd name="connsiteX3" fmla="*/ 1165393 w 1203358"/>
              <a:gd name="connsiteY3" fmla="*/ 164537 h 867642"/>
              <a:gd name="connsiteX4" fmla="*/ 991090 w 1203358"/>
              <a:gd name="connsiteY4" fmla="*/ 33071 h 867642"/>
              <a:gd name="connsiteX5" fmla="*/ 406949 w 1203358"/>
              <a:gd name="connsiteY5" fmla="*/ 43570 h 867642"/>
              <a:gd name="connsiteX6" fmla="*/ 10658 w 1203358"/>
              <a:gd name="connsiteY6" fmla="*/ 583189 h 867642"/>
              <a:gd name="connsiteX7" fmla="*/ 539329 w 1203358"/>
              <a:gd name="connsiteY7" fmla="*/ 745850 h 867642"/>
              <a:gd name="connsiteX8" fmla="*/ 620213 w 1203358"/>
              <a:gd name="connsiteY8" fmla="*/ 867642 h 867642"/>
              <a:gd name="connsiteX0" fmla="*/ 621220 w 1204365"/>
              <a:gd name="connsiteY0" fmla="*/ 864871 h 864871"/>
              <a:gd name="connsiteX1" fmla="*/ 813625 w 1204365"/>
              <a:gd name="connsiteY1" fmla="*/ 785600 h 864871"/>
              <a:gd name="connsiteX2" fmla="*/ 1172431 w 1204365"/>
              <a:gd name="connsiteY2" fmla="*/ 622174 h 864871"/>
              <a:gd name="connsiteX3" fmla="*/ 1166400 w 1204365"/>
              <a:gd name="connsiteY3" fmla="*/ 161766 h 864871"/>
              <a:gd name="connsiteX4" fmla="*/ 992097 w 1204365"/>
              <a:gd name="connsiteY4" fmla="*/ 30300 h 864871"/>
              <a:gd name="connsiteX5" fmla="*/ 407956 w 1204365"/>
              <a:gd name="connsiteY5" fmla="*/ 40799 h 864871"/>
              <a:gd name="connsiteX6" fmla="*/ 11665 w 1204365"/>
              <a:gd name="connsiteY6" fmla="*/ 580418 h 864871"/>
              <a:gd name="connsiteX7" fmla="*/ 540336 w 1204365"/>
              <a:gd name="connsiteY7" fmla="*/ 743079 h 864871"/>
              <a:gd name="connsiteX8" fmla="*/ 621220 w 1204365"/>
              <a:gd name="connsiteY8" fmla="*/ 864871 h 864871"/>
              <a:gd name="connsiteX0" fmla="*/ 619935 w 1204190"/>
              <a:gd name="connsiteY0" fmla="*/ 873669 h 873669"/>
              <a:gd name="connsiteX1" fmla="*/ 812340 w 1204190"/>
              <a:gd name="connsiteY1" fmla="*/ 794398 h 873669"/>
              <a:gd name="connsiteX2" fmla="*/ 1171146 w 1204190"/>
              <a:gd name="connsiteY2" fmla="*/ 630972 h 873669"/>
              <a:gd name="connsiteX3" fmla="*/ 1165115 w 1204190"/>
              <a:gd name="connsiteY3" fmla="*/ 170564 h 873669"/>
              <a:gd name="connsiteX4" fmla="*/ 967884 w 1204190"/>
              <a:gd name="connsiteY4" fmla="*/ 40405 h 873669"/>
              <a:gd name="connsiteX5" fmla="*/ 406671 w 1204190"/>
              <a:gd name="connsiteY5" fmla="*/ 49597 h 873669"/>
              <a:gd name="connsiteX6" fmla="*/ 10380 w 1204190"/>
              <a:gd name="connsiteY6" fmla="*/ 589216 h 873669"/>
              <a:gd name="connsiteX7" fmla="*/ 539051 w 1204190"/>
              <a:gd name="connsiteY7" fmla="*/ 751877 h 873669"/>
              <a:gd name="connsiteX8" fmla="*/ 619935 w 1204190"/>
              <a:gd name="connsiteY8" fmla="*/ 873669 h 873669"/>
              <a:gd name="connsiteX0" fmla="*/ 628446 w 1212701"/>
              <a:gd name="connsiteY0" fmla="*/ 842371 h 842371"/>
              <a:gd name="connsiteX1" fmla="*/ 820851 w 1212701"/>
              <a:gd name="connsiteY1" fmla="*/ 763100 h 842371"/>
              <a:gd name="connsiteX2" fmla="*/ 1179657 w 1212701"/>
              <a:gd name="connsiteY2" fmla="*/ 599674 h 842371"/>
              <a:gd name="connsiteX3" fmla="*/ 1173626 w 1212701"/>
              <a:gd name="connsiteY3" fmla="*/ 139266 h 842371"/>
              <a:gd name="connsiteX4" fmla="*/ 976395 w 1212701"/>
              <a:gd name="connsiteY4" fmla="*/ 9107 h 842371"/>
              <a:gd name="connsiteX5" fmla="*/ 246714 w 1212701"/>
              <a:gd name="connsiteY5" fmla="*/ 97247 h 842371"/>
              <a:gd name="connsiteX6" fmla="*/ 18891 w 1212701"/>
              <a:gd name="connsiteY6" fmla="*/ 557918 h 842371"/>
              <a:gd name="connsiteX7" fmla="*/ 547562 w 1212701"/>
              <a:gd name="connsiteY7" fmla="*/ 720579 h 842371"/>
              <a:gd name="connsiteX8" fmla="*/ 628446 w 1212701"/>
              <a:gd name="connsiteY8" fmla="*/ 842371 h 842371"/>
              <a:gd name="connsiteX0" fmla="*/ 628446 w 1211895"/>
              <a:gd name="connsiteY0" fmla="*/ 842371 h 842371"/>
              <a:gd name="connsiteX1" fmla="*/ 820851 w 1211895"/>
              <a:gd name="connsiteY1" fmla="*/ 763100 h 842371"/>
              <a:gd name="connsiteX2" fmla="*/ 1178477 w 1211895"/>
              <a:gd name="connsiteY2" fmla="*/ 606951 h 842371"/>
              <a:gd name="connsiteX3" fmla="*/ 1173626 w 1211895"/>
              <a:gd name="connsiteY3" fmla="*/ 139266 h 842371"/>
              <a:gd name="connsiteX4" fmla="*/ 976395 w 1211895"/>
              <a:gd name="connsiteY4" fmla="*/ 9107 h 842371"/>
              <a:gd name="connsiteX5" fmla="*/ 246714 w 1211895"/>
              <a:gd name="connsiteY5" fmla="*/ 97247 h 842371"/>
              <a:gd name="connsiteX6" fmla="*/ 18891 w 1211895"/>
              <a:gd name="connsiteY6" fmla="*/ 557918 h 842371"/>
              <a:gd name="connsiteX7" fmla="*/ 547562 w 1211895"/>
              <a:gd name="connsiteY7" fmla="*/ 720579 h 842371"/>
              <a:gd name="connsiteX8" fmla="*/ 628446 w 1211895"/>
              <a:gd name="connsiteY8" fmla="*/ 842371 h 842371"/>
              <a:gd name="connsiteX0" fmla="*/ 628446 w 1218918"/>
              <a:gd name="connsiteY0" fmla="*/ 842371 h 842371"/>
              <a:gd name="connsiteX1" fmla="*/ 820851 w 1218918"/>
              <a:gd name="connsiteY1" fmla="*/ 763100 h 842371"/>
              <a:gd name="connsiteX2" fmla="*/ 1178477 w 1218918"/>
              <a:gd name="connsiteY2" fmla="*/ 606951 h 842371"/>
              <a:gd name="connsiteX3" fmla="*/ 1173626 w 1218918"/>
              <a:gd name="connsiteY3" fmla="*/ 139266 h 842371"/>
              <a:gd name="connsiteX4" fmla="*/ 976395 w 1218918"/>
              <a:gd name="connsiteY4" fmla="*/ 9107 h 842371"/>
              <a:gd name="connsiteX5" fmla="*/ 246714 w 1218918"/>
              <a:gd name="connsiteY5" fmla="*/ 97247 h 842371"/>
              <a:gd name="connsiteX6" fmla="*/ 18891 w 1218918"/>
              <a:gd name="connsiteY6" fmla="*/ 557918 h 842371"/>
              <a:gd name="connsiteX7" fmla="*/ 547562 w 1218918"/>
              <a:gd name="connsiteY7" fmla="*/ 720579 h 842371"/>
              <a:gd name="connsiteX8" fmla="*/ 628446 w 1218918"/>
              <a:gd name="connsiteY8" fmla="*/ 842371 h 842371"/>
              <a:gd name="connsiteX0" fmla="*/ 628446 w 1223727"/>
              <a:gd name="connsiteY0" fmla="*/ 842371 h 842371"/>
              <a:gd name="connsiteX1" fmla="*/ 820851 w 1223727"/>
              <a:gd name="connsiteY1" fmla="*/ 763100 h 842371"/>
              <a:gd name="connsiteX2" fmla="*/ 1178477 w 1223727"/>
              <a:gd name="connsiteY2" fmla="*/ 606951 h 842371"/>
              <a:gd name="connsiteX3" fmla="*/ 1173626 w 1223727"/>
              <a:gd name="connsiteY3" fmla="*/ 139266 h 842371"/>
              <a:gd name="connsiteX4" fmla="*/ 976395 w 1223727"/>
              <a:gd name="connsiteY4" fmla="*/ 9107 h 842371"/>
              <a:gd name="connsiteX5" fmla="*/ 246714 w 1223727"/>
              <a:gd name="connsiteY5" fmla="*/ 97247 h 842371"/>
              <a:gd name="connsiteX6" fmla="*/ 18891 w 1223727"/>
              <a:gd name="connsiteY6" fmla="*/ 557918 h 842371"/>
              <a:gd name="connsiteX7" fmla="*/ 547562 w 1223727"/>
              <a:gd name="connsiteY7" fmla="*/ 720579 h 842371"/>
              <a:gd name="connsiteX8" fmla="*/ 628446 w 1223727"/>
              <a:gd name="connsiteY8" fmla="*/ 842371 h 842371"/>
              <a:gd name="connsiteX0" fmla="*/ 628446 w 1232687"/>
              <a:gd name="connsiteY0" fmla="*/ 842371 h 842371"/>
              <a:gd name="connsiteX1" fmla="*/ 820851 w 1232687"/>
              <a:gd name="connsiteY1" fmla="*/ 763100 h 842371"/>
              <a:gd name="connsiteX2" fmla="*/ 1178477 w 1232687"/>
              <a:gd name="connsiteY2" fmla="*/ 606951 h 842371"/>
              <a:gd name="connsiteX3" fmla="*/ 1188606 w 1232687"/>
              <a:gd name="connsiteY3" fmla="*/ 158133 h 842371"/>
              <a:gd name="connsiteX4" fmla="*/ 976395 w 1232687"/>
              <a:gd name="connsiteY4" fmla="*/ 9107 h 842371"/>
              <a:gd name="connsiteX5" fmla="*/ 246714 w 1232687"/>
              <a:gd name="connsiteY5" fmla="*/ 97247 h 842371"/>
              <a:gd name="connsiteX6" fmla="*/ 18891 w 1232687"/>
              <a:gd name="connsiteY6" fmla="*/ 557918 h 842371"/>
              <a:gd name="connsiteX7" fmla="*/ 547562 w 1232687"/>
              <a:gd name="connsiteY7" fmla="*/ 720579 h 842371"/>
              <a:gd name="connsiteX8" fmla="*/ 628446 w 1232687"/>
              <a:gd name="connsiteY8" fmla="*/ 842371 h 842371"/>
              <a:gd name="connsiteX0" fmla="*/ 628446 w 1238631"/>
              <a:gd name="connsiteY0" fmla="*/ 842371 h 842371"/>
              <a:gd name="connsiteX1" fmla="*/ 820851 w 1238631"/>
              <a:gd name="connsiteY1" fmla="*/ 763100 h 842371"/>
              <a:gd name="connsiteX2" fmla="*/ 1178477 w 1238631"/>
              <a:gd name="connsiteY2" fmla="*/ 606951 h 842371"/>
              <a:gd name="connsiteX3" fmla="*/ 1197715 w 1238631"/>
              <a:gd name="connsiteY3" fmla="*/ 163763 h 842371"/>
              <a:gd name="connsiteX4" fmla="*/ 976395 w 1238631"/>
              <a:gd name="connsiteY4" fmla="*/ 9107 h 842371"/>
              <a:gd name="connsiteX5" fmla="*/ 246714 w 1238631"/>
              <a:gd name="connsiteY5" fmla="*/ 97247 h 842371"/>
              <a:gd name="connsiteX6" fmla="*/ 18891 w 1238631"/>
              <a:gd name="connsiteY6" fmla="*/ 557918 h 842371"/>
              <a:gd name="connsiteX7" fmla="*/ 547562 w 1238631"/>
              <a:gd name="connsiteY7" fmla="*/ 720579 h 842371"/>
              <a:gd name="connsiteX8" fmla="*/ 628446 w 1238631"/>
              <a:gd name="connsiteY8" fmla="*/ 842371 h 842371"/>
              <a:gd name="connsiteX0" fmla="*/ 632386 w 1242571"/>
              <a:gd name="connsiteY0" fmla="*/ 846766 h 846766"/>
              <a:gd name="connsiteX1" fmla="*/ 824791 w 1242571"/>
              <a:gd name="connsiteY1" fmla="*/ 767495 h 846766"/>
              <a:gd name="connsiteX2" fmla="*/ 1182417 w 1242571"/>
              <a:gd name="connsiteY2" fmla="*/ 611346 h 846766"/>
              <a:gd name="connsiteX3" fmla="*/ 1201655 w 1242571"/>
              <a:gd name="connsiteY3" fmla="*/ 168158 h 846766"/>
              <a:gd name="connsiteX4" fmla="*/ 980335 w 1242571"/>
              <a:gd name="connsiteY4" fmla="*/ 13502 h 846766"/>
              <a:gd name="connsiteX5" fmla="*/ 250654 w 1242571"/>
              <a:gd name="connsiteY5" fmla="*/ 101642 h 846766"/>
              <a:gd name="connsiteX6" fmla="*/ 22831 w 1242571"/>
              <a:gd name="connsiteY6" fmla="*/ 562313 h 846766"/>
              <a:gd name="connsiteX7" fmla="*/ 551502 w 1242571"/>
              <a:gd name="connsiteY7" fmla="*/ 724974 h 846766"/>
              <a:gd name="connsiteX8" fmla="*/ 632386 w 1242571"/>
              <a:gd name="connsiteY8" fmla="*/ 846766 h 846766"/>
              <a:gd name="connsiteX0" fmla="*/ 633056 w 1243241"/>
              <a:gd name="connsiteY0" fmla="*/ 846832 h 846832"/>
              <a:gd name="connsiteX1" fmla="*/ 825461 w 1243241"/>
              <a:gd name="connsiteY1" fmla="*/ 767561 h 846832"/>
              <a:gd name="connsiteX2" fmla="*/ 1183087 w 1243241"/>
              <a:gd name="connsiteY2" fmla="*/ 611412 h 846832"/>
              <a:gd name="connsiteX3" fmla="*/ 1202325 w 1243241"/>
              <a:gd name="connsiteY3" fmla="*/ 168224 h 846832"/>
              <a:gd name="connsiteX4" fmla="*/ 981005 w 1243241"/>
              <a:gd name="connsiteY4" fmla="*/ 13568 h 846832"/>
              <a:gd name="connsiteX5" fmla="*/ 245994 w 1243241"/>
              <a:gd name="connsiteY5" fmla="*/ 86692 h 846832"/>
              <a:gd name="connsiteX6" fmla="*/ 23501 w 1243241"/>
              <a:gd name="connsiteY6" fmla="*/ 562379 h 846832"/>
              <a:gd name="connsiteX7" fmla="*/ 552172 w 1243241"/>
              <a:gd name="connsiteY7" fmla="*/ 725040 h 846832"/>
              <a:gd name="connsiteX8" fmla="*/ 633056 w 1243241"/>
              <a:gd name="connsiteY8" fmla="*/ 846832 h 846832"/>
              <a:gd name="connsiteX0" fmla="*/ 633056 w 1243241"/>
              <a:gd name="connsiteY0" fmla="*/ 848503 h 848503"/>
              <a:gd name="connsiteX1" fmla="*/ 825461 w 1243241"/>
              <a:gd name="connsiteY1" fmla="*/ 769232 h 848503"/>
              <a:gd name="connsiteX2" fmla="*/ 1183087 w 1243241"/>
              <a:gd name="connsiteY2" fmla="*/ 613083 h 848503"/>
              <a:gd name="connsiteX3" fmla="*/ 1202325 w 1243241"/>
              <a:gd name="connsiteY3" fmla="*/ 169895 h 848503"/>
              <a:gd name="connsiteX4" fmla="*/ 981005 w 1243241"/>
              <a:gd name="connsiteY4" fmla="*/ 15239 h 848503"/>
              <a:gd name="connsiteX5" fmla="*/ 245994 w 1243241"/>
              <a:gd name="connsiteY5" fmla="*/ 88363 h 848503"/>
              <a:gd name="connsiteX6" fmla="*/ 23501 w 1243241"/>
              <a:gd name="connsiteY6" fmla="*/ 564050 h 848503"/>
              <a:gd name="connsiteX7" fmla="*/ 552172 w 1243241"/>
              <a:gd name="connsiteY7" fmla="*/ 726711 h 848503"/>
              <a:gd name="connsiteX8" fmla="*/ 633056 w 1243241"/>
              <a:gd name="connsiteY8" fmla="*/ 848503 h 848503"/>
              <a:gd name="connsiteX0" fmla="*/ 633056 w 1243241"/>
              <a:gd name="connsiteY0" fmla="*/ 852489 h 852489"/>
              <a:gd name="connsiteX1" fmla="*/ 825461 w 1243241"/>
              <a:gd name="connsiteY1" fmla="*/ 773218 h 852489"/>
              <a:gd name="connsiteX2" fmla="*/ 1183087 w 1243241"/>
              <a:gd name="connsiteY2" fmla="*/ 617069 h 852489"/>
              <a:gd name="connsiteX3" fmla="*/ 1202325 w 1243241"/>
              <a:gd name="connsiteY3" fmla="*/ 173881 h 852489"/>
              <a:gd name="connsiteX4" fmla="*/ 981005 w 1243241"/>
              <a:gd name="connsiteY4" fmla="*/ 19225 h 852489"/>
              <a:gd name="connsiteX5" fmla="*/ 245994 w 1243241"/>
              <a:gd name="connsiteY5" fmla="*/ 92349 h 852489"/>
              <a:gd name="connsiteX6" fmla="*/ 23501 w 1243241"/>
              <a:gd name="connsiteY6" fmla="*/ 568036 h 852489"/>
              <a:gd name="connsiteX7" fmla="*/ 552172 w 1243241"/>
              <a:gd name="connsiteY7" fmla="*/ 730697 h 852489"/>
              <a:gd name="connsiteX8" fmla="*/ 633056 w 1243241"/>
              <a:gd name="connsiteY8" fmla="*/ 852489 h 852489"/>
              <a:gd name="connsiteX0" fmla="*/ 633056 w 1238870"/>
              <a:gd name="connsiteY0" fmla="*/ 852489 h 852489"/>
              <a:gd name="connsiteX1" fmla="*/ 825461 w 1238870"/>
              <a:gd name="connsiteY1" fmla="*/ 773218 h 852489"/>
              <a:gd name="connsiteX2" fmla="*/ 1183087 w 1238870"/>
              <a:gd name="connsiteY2" fmla="*/ 617069 h 852489"/>
              <a:gd name="connsiteX3" fmla="*/ 1202325 w 1238870"/>
              <a:gd name="connsiteY3" fmla="*/ 173881 h 852489"/>
              <a:gd name="connsiteX4" fmla="*/ 981005 w 1238870"/>
              <a:gd name="connsiteY4" fmla="*/ 19225 h 852489"/>
              <a:gd name="connsiteX5" fmla="*/ 245994 w 1238870"/>
              <a:gd name="connsiteY5" fmla="*/ 92349 h 852489"/>
              <a:gd name="connsiteX6" fmla="*/ 23501 w 1238870"/>
              <a:gd name="connsiteY6" fmla="*/ 568036 h 852489"/>
              <a:gd name="connsiteX7" fmla="*/ 552172 w 1238870"/>
              <a:gd name="connsiteY7" fmla="*/ 730697 h 852489"/>
              <a:gd name="connsiteX8" fmla="*/ 633056 w 1238870"/>
              <a:gd name="connsiteY8" fmla="*/ 852489 h 852489"/>
              <a:gd name="connsiteX0" fmla="*/ 633056 w 1237972"/>
              <a:gd name="connsiteY0" fmla="*/ 852489 h 852489"/>
              <a:gd name="connsiteX1" fmla="*/ 825461 w 1237972"/>
              <a:gd name="connsiteY1" fmla="*/ 773218 h 852489"/>
              <a:gd name="connsiteX2" fmla="*/ 1183087 w 1237972"/>
              <a:gd name="connsiteY2" fmla="*/ 617069 h 852489"/>
              <a:gd name="connsiteX3" fmla="*/ 1202325 w 1237972"/>
              <a:gd name="connsiteY3" fmla="*/ 173881 h 852489"/>
              <a:gd name="connsiteX4" fmla="*/ 981005 w 1237972"/>
              <a:gd name="connsiteY4" fmla="*/ 19225 h 852489"/>
              <a:gd name="connsiteX5" fmla="*/ 245994 w 1237972"/>
              <a:gd name="connsiteY5" fmla="*/ 92349 h 852489"/>
              <a:gd name="connsiteX6" fmla="*/ 23501 w 1237972"/>
              <a:gd name="connsiteY6" fmla="*/ 568036 h 852489"/>
              <a:gd name="connsiteX7" fmla="*/ 552172 w 1237972"/>
              <a:gd name="connsiteY7" fmla="*/ 730697 h 852489"/>
              <a:gd name="connsiteX8" fmla="*/ 633056 w 1237972"/>
              <a:gd name="connsiteY8" fmla="*/ 852489 h 85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7972" h="852489">
                <a:moveTo>
                  <a:pt x="633056" y="852489"/>
                </a:moveTo>
                <a:cubicBezTo>
                  <a:pt x="716495" y="841059"/>
                  <a:pt x="733789" y="812455"/>
                  <a:pt x="825461" y="773218"/>
                </a:cubicBezTo>
                <a:cubicBezTo>
                  <a:pt x="917133" y="733981"/>
                  <a:pt x="1120276" y="716959"/>
                  <a:pt x="1183087" y="617069"/>
                </a:cubicBezTo>
                <a:cubicBezTo>
                  <a:pt x="1245898" y="517180"/>
                  <a:pt x="1258148" y="283568"/>
                  <a:pt x="1202325" y="173881"/>
                </a:cubicBezTo>
                <a:cubicBezTo>
                  <a:pt x="1146502" y="64194"/>
                  <a:pt x="1083676" y="36572"/>
                  <a:pt x="981005" y="19225"/>
                </a:cubicBezTo>
                <a:cubicBezTo>
                  <a:pt x="823274" y="-7425"/>
                  <a:pt x="446352" y="-23746"/>
                  <a:pt x="245994" y="92349"/>
                </a:cubicBezTo>
                <a:cubicBezTo>
                  <a:pt x="45636" y="208444"/>
                  <a:pt x="-47145" y="246094"/>
                  <a:pt x="23501" y="568036"/>
                </a:cubicBezTo>
                <a:cubicBezTo>
                  <a:pt x="51046" y="756743"/>
                  <a:pt x="510357" y="722029"/>
                  <a:pt x="552172" y="730697"/>
                </a:cubicBezTo>
                <a:cubicBezTo>
                  <a:pt x="733623" y="767368"/>
                  <a:pt x="633056" y="852489"/>
                  <a:pt x="633056" y="852489"/>
                </a:cubicBezTo>
                <a:close/>
              </a:path>
            </a:pathLst>
          </a:custGeom>
          <a:noFill/>
          <a:ln w="19050" cap="flat">
            <a:solidFill>
              <a:schemeClr val="tx1"/>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D80FF0C0-FC1A-4C5B-9FE5-09BA33FF7EE3}"/>
              </a:ext>
            </a:extLst>
          </p:cNvPr>
          <p:cNvSpPr>
            <a:spLocks noGrp="1"/>
          </p:cNvSpPr>
          <p:nvPr>
            <p:ph type="ctrTitle"/>
          </p:nvPr>
        </p:nvSpPr>
        <p:spPr>
          <a:xfrm>
            <a:off x="1956392" y="1398181"/>
            <a:ext cx="7134446" cy="2870791"/>
          </a:xfrm>
        </p:spPr>
        <p:txBody>
          <a:bodyPr anchor="ctr">
            <a:normAutofit/>
          </a:bodyPr>
          <a:lstStyle>
            <a:lvl1pPr algn="ctr">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E989092-15F8-4341-8D94-9E799301C51A}"/>
              </a:ext>
            </a:extLst>
          </p:cNvPr>
          <p:cNvSpPr>
            <a:spLocks noGrp="1"/>
          </p:cNvSpPr>
          <p:nvPr>
            <p:ph type="subTitle" idx="1"/>
          </p:nvPr>
        </p:nvSpPr>
        <p:spPr>
          <a:xfrm>
            <a:off x="6270835" y="5135527"/>
            <a:ext cx="4397164" cy="1057938"/>
          </a:xfrm>
        </p:spPr>
        <p:txBody>
          <a:bodyPr anchor="ctr">
            <a:normAutofit/>
          </a:bodyPr>
          <a:lstStyle>
            <a:lvl1pPr marL="0" indent="0" algn="l">
              <a:lnSpc>
                <a:spcPct val="100000"/>
              </a:lnSpc>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97328B-E858-4921-99C2-3B0BE1724C6F}"/>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ED381296-9B7B-4EF3-89B3-8B33E6070F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2FE59-6CD1-4D0F-8A06-10CA2D3836CD}"/>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824348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139E3-FB89-4585-A22D-15851E8DE0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94B498-70D2-4956-A576-83345B38DC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2A84CB-FF9E-43D6-8805-B4ABB520D60C}"/>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BCA7EE14-0A60-428B-BC0E-A50951E0E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2A9A22-BBF2-4B23-B17F-B32AC87D290F}"/>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417841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CC51B-E0BE-4D50-A04A-571F8BCAE2A7}"/>
              </a:ext>
            </a:extLst>
          </p:cNvPr>
          <p:cNvSpPr>
            <a:spLocks noGrp="1"/>
          </p:cNvSpPr>
          <p:nvPr>
            <p:ph type="title" orient="vert"/>
          </p:nvPr>
        </p:nvSpPr>
        <p:spPr>
          <a:xfrm>
            <a:off x="9099550" y="692150"/>
            <a:ext cx="2254250" cy="530993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41F5607-7A89-4981-87F4-98BC7CE0A921}"/>
              </a:ext>
            </a:extLst>
          </p:cNvPr>
          <p:cNvSpPr>
            <a:spLocks noGrp="1"/>
          </p:cNvSpPr>
          <p:nvPr>
            <p:ph type="body" orient="vert" idx="1"/>
          </p:nvPr>
        </p:nvSpPr>
        <p:spPr>
          <a:xfrm>
            <a:off x="838200" y="692150"/>
            <a:ext cx="8108950" cy="530993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820D5BE-275A-42D5-BCE1-357D53FC50C3}"/>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11525F9A-B406-4028-AC92-D12450519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A70F0A-5147-4274-A0A1-BD21917945FE}"/>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210674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AC77D-9BA0-4A3B-B823-2059DC3C3D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B811DB-C16F-4CED-97C6-73ABD71F3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14D3C-7343-4DD7-B816-0D4D66BD61BF}"/>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BE2409C8-4D7C-40EE-A12E-59CB555C7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222D5-7193-4F59-83B4-3C19E8B1495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605614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BEFA1-A4AB-4CF4-B02E-57AAED5719D6}"/>
              </a:ext>
            </a:extLst>
          </p:cNvPr>
          <p:cNvSpPr>
            <a:spLocks noGrp="1"/>
          </p:cNvSpPr>
          <p:nvPr>
            <p:ph type="title"/>
          </p:nvPr>
        </p:nvSpPr>
        <p:spPr>
          <a:xfrm>
            <a:off x="1621971" y="1709738"/>
            <a:ext cx="9165772" cy="2963271"/>
          </a:xfrm>
        </p:spPr>
        <p:txBody>
          <a:bodyPr anchor="b"/>
          <a:lstStyle>
            <a:lvl1pPr algn="ct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0AB406C-F19A-4393-9AD1-A300A7E452E8}"/>
              </a:ext>
            </a:extLst>
          </p:cNvPr>
          <p:cNvSpPr>
            <a:spLocks noGrp="1"/>
          </p:cNvSpPr>
          <p:nvPr>
            <p:ph type="body" idx="1"/>
          </p:nvPr>
        </p:nvSpPr>
        <p:spPr>
          <a:xfrm>
            <a:off x="1621971" y="4875028"/>
            <a:ext cx="9165772" cy="1052623"/>
          </a:xfrm>
        </p:spPr>
        <p:txBody>
          <a:bodyPr>
            <a:normAutofit/>
          </a:bodyPr>
          <a:lstStyle>
            <a:lvl1pPr marL="0" indent="0" algn="ctr">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7D7AE7-47F6-4023-8D44-8BA1DAB05FF2}"/>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57AB32FC-A974-44FC-9804-F871EE51DF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9ADE9-F40E-4E3B-AB8D-68CB1F4854A5}"/>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81994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4D816-3E01-4EFD-AD9C-783D674DA6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F53D69-34A7-451D-A902-5F6CD13343FE}"/>
              </a:ext>
            </a:extLst>
          </p:cNvPr>
          <p:cNvSpPr>
            <a:spLocks noGrp="1"/>
          </p:cNvSpPr>
          <p:nvPr>
            <p:ph sz="half" idx="1"/>
          </p:nvPr>
        </p:nvSpPr>
        <p:spPr>
          <a:xfrm>
            <a:off x="1020722" y="2095500"/>
            <a:ext cx="4999077"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6E1E0E2-7D34-48E0-8795-546D2F00E2CF}"/>
              </a:ext>
            </a:extLst>
          </p:cNvPr>
          <p:cNvSpPr>
            <a:spLocks noGrp="1"/>
          </p:cNvSpPr>
          <p:nvPr>
            <p:ph sz="half" idx="2"/>
          </p:nvPr>
        </p:nvSpPr>
        <p:spPr>
          <a:xfrm>
            <a:off x="6281056" y="2095500"/>
            <a:ext cx="5072743" cy="39732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005476-6B6D-4BA3-919B-5335D6429852}"/>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6" name="Footer Placeholder 5">
            <a:extLst>
              <a:ext uri="{FF2B5EF4-FFF2-40B4-BE49-F238E27FC236}">
                <a16:creationId xmlns:a16="http://schemas.microsoft.com/office/drawing/2014/main" id="{F5DB6D41-07E2-4F6D-BB39-217957FE76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E0CA9C-BFED-484F-B765-EA8CE4B4B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734905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74AD2-5208-4201-90A7-F961876195F8}"/>
              </a:ext>
            </a:extLst>
          </p:cNvPr>
          <p:cNvSpPr>
            <a:spLocks noGrp="1"/>
          </p:cNvSpPr>
          <p:nvPr>
            <p:ph type="title"/>
          </p:nvPr>
        </p:nvSpPr>
        <p:spPr>
          <a:xfrm>
            <a:off x="1028700" y="702129"/>
            <a:ext cx="10326688" cy="11256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D3A3FF53-BE24-42E9-BA12-BC5863CBFF1B}"/>
              </a:ext>
            </a:extLst>
          </p:cNvPr>
          <p:cNvSpPr>
            <a:spLocks noGrp="1"/>
          </p:cNvSpPr>
          <p:nvPr>
            <p:ph type="body" idx="1"/>
          </p:nvPr>
        </p:nvSpPr>
        <p:spPr>
          <a:xfrm>
            <a:off x="1028700" y="1827804"/>
            <a:ext cx="4968875"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7A84776-6678-4D27-9BE9-5D83FC9E884F}"/>
              </a:ext>
            </a:extLst>
          </p:cNvPr>
          <p:cNvSpPr>
            <a:spLocks noGrp="1"/>
          </p:cNvSpPr>
          <p:nvPr>
            <p:ph sz="half" idx="2"/>
          </p:nvPr>
        </p:nvSpPr>
        <p:spPr>
          <a:xfrm>
            <a:off x="1028700" y="2642191"/>
            <a:ext cx="4968875"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8BCA2E2-5B30-43B4-8FCD-23015451F221}"/>
              </a:ext>
            </a:extLst>
          </p:cNvPr>
          <p:cNvSpPr>
            <a:spLocks noGrp="1"/>
          </p:cNvSpPr>
          <p:nvPr>
            <p:ph type="body" sz="quarter" idx="3"/>
          </p:nvPr>
        </p:nvSpPr>
        <p:spPr>
          <a:xfrm>
            <a:off x="6281054" y="1827804"/>
            <a:ext cx="5087034"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CDA7B7A1-E670-4E7E-AEBA-340893DE8EE5}"/>
              </a:ext>
            </a:extLst>
          </p:cNvPr>
          <p:cNvSpPr>
            <a:spLocks noGrp="1"/>
          </p:cNvSpPr>
          <p:nvPr>
            <p:ph sz="quarter" idx="4"/>
          </p:nvPr>
        </p:nvSpPr>
        <p:spPr>
          <a:xfrm>
            <a:off x="6281054" y="2642191"/>
            <a:ext cx="5087034" cy="340241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244D3AE-982A-4CC3-8456-4D4B0E35D993}"/>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8" name="Footer Placeholder 7">
            <a:extLst>
              <a:ext uri="{FF2B5EF4-FFF2-40B4-BE49-F238E27FC236}">
                <a16:creationId xmlns:a16="http://schemas.microsoft.com/office/drawing/2014/main" id="{56FE3087-09F9-4436-8236-8693EA4984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8413CB-0E24-4F96-AF8C-EE269ACCE783}"/>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7215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155CAD1C-D319-4A48-8DF9-50699231C977}"/>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4" name="Footer Placeholder 3">
            <a:extLst>
              <a:ext uri="{FF2B5EF4-FFF2-40B4-BE49-F238E27FC236}">
                <a16:creationId xmlns:a16="http://schemas.microsoft.com/office/drawing/2014/main" id="{FE3D0181-83E0-4AB1-B372-24D6C075B0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50352C-6317-4DD0-84C4-AE7DDAC55F0A}"/>
              </a:ext>
            </a:extLst>
          </p:cNvPr>
          <p:cNvSpPr>
            <a:spLocks noGrp="1"/>
          </p:cNvSpPr>
          <p:nvPr>
            <p:ph type="sldNum" sz="quarter" idx="12"/>
          </p:nvPr>
        </p:nvSpPr>
        <p:spPr/>
        <p:txBody>
          <a:bodyPr/>
          <a:lstStyle/>
          <a:p>
            <a:fld id="{7C7FAD9F-AEE9-406E-B720-57D2B9DB2816}" type="slidenum">
              <a:rPr lang="en-US" smtClean="0"/>
              <a:t>‹#›</a:t>
            </a:fld>
            <a:endParaRPr lang="en-US"/>
          </a:p>
        </p:txBody>
      </p:sp>
      <p:sp>
        <p:nvSpPr>
          <p:cNvPr id="6" name="Freeform: Shape 5">
            <a:extLst>
              <a:ext uri="{FF2B5EF4-FFF2-40B4-BE49-F238E27FC236}">
                <a16:creationId xmlns:a16="http://schemas.microsoft.com/office/drawing/2014/main" id="{48F340C5-9EBB-43D9-91F5-F767DBD59BBF}"/>
              </a:ext>
              <a:ext uri="{C183D7F6-B498-43B3-948B-1728B52AA6E4}">
                <adec:decorative xmlns:adec="http://schemas.microsoft.com/office/drawing/2017/decorative" val="1"/>
              </a:ext>
            </a:extLst>
          </p:cNvPr>
          <p:cNvSpPr/>
          <p:nvPr/>
        </p:nvSpPr>
        <p:spPr>
          <a:xfrm rot="492880">
            <a:off x="2401240" y="1130240"/>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solidFill>
            <a:schemeClr val="bg1"/>
          </a:solidFill>
          <a:ln w="19050"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9ECC812-F2A9-46D4-9B78-6659C68ED4EE}"/>
              </a:ext>
            </a:extLst>
          </p:cNvPr>
          <p:cNvSpPr>
            <a:spLocks noGrp="1"/>
          </p:cNvSpPr>
          <p:nvPr>
            <p:ph type="title"/>
          </p:nvPr>
        </p:nvSpPr>
        <p:spPr>
          <a:xfrm>
            <a:off x="3412671" y="1932214"/>
            <a:ext cx="6966858" cy="3091544"/>
          </a:xfrm>
        </p:spPr>
        <p:txBody>
          <a:bodyPr/>
          <a:lstStyle>
            <a:lvl1pPr algn="ctr">
              <a:defRPr/>
            </a:lvl1pPr>
          </a:lstStyle>
          <a:p>
            <a:r>
              <a:rPr lang="en-US"/>
              <a:t>Click to edit Master title style</a:t>
            </a:r>
            <a:endParaRPr lang="en-US" dirty="0"/>
          </a:p>
        </p:txBody>
      </p:sp>
      <p:sp>
        <p:nvSpPr>
          <p:cNvPr id="7" name="Freeform: Shape 6">
            <a:extLst>
              <a:ext uri="{FF2B5EF4-FFF2-40B4-BE49-F238E27FC236}">
                <a16:creationId xmlns:a16="http://schemas.microsoft.com/office/drawing/2014/main" id="{B7A37F60-69E7-41AC-BC9A-9DBC3B577269}"/>
              </a:ext>
              <a:ext uri="{C183D7F6-B498-43B3-948B-1728B52AA6E4}">
                <adec:decorative xmlns:adec="http://schemas.microsoft.com/office/drawing/2017/decorative" val="1"/>
              </a:ext>
            </a:extLst>
          </p:cNvPr>
          <p:cNvSpPr/>
          <p:nvPr/>
        </p:nvSpPr>
        <p:spPr>
          <a:xfrm rot="492880">
            <a:off x="2455668" y="1103025"/>
            <a:ext cx="8982171" cy="5009917"/>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61601"/>
              <a:gd name="connsiteY0" fmla="*/ 725435 h 725435"/>
              <a:gd name="connsiteX1" fmla="*/ 430018 w 961601"/>
              <a:gd name="connsiteY1" fmla="*/ 636758 h 725435"/>
              <a:gd name="connsiteX2" fmla="*/ 820834 w 961601"/>
              <a:gd name="connsiteY2" fmla="*/ 548364 h 725435"/>
              <a:gd name="connsiteX3" fmla="*/ 954560 w 961601"/>
              <a:gd name="connsiteY3" fmla="*/ 257282 h 725435"/>
              <a:gd name="connsiteX4" fmla="*/ 674525 w 961601"/>
              <a:gd name="connsiteY4" fmla="*/ 5631 h 725435"/>
              <a:gd name="connsiteX5" fmla="*/ 15300 w 961601"/>
              <a:gd name="connsiteY5" fmla="*/ 246614 h 725435"/>
              <a:gd name="connsiteX6" fmla="*/ 217325 w 961601"/>
              <a:gd name="connsiteY6" fmla="*/ 650664 h 725435"/>
              <a:gd name="connsiteX7" fmla="*/ 284667 w 961601"/>
              <a:gd name="connsiteY7" fmla="*/ 725435 h 725435"/>
              <a:gd name="connsiteX0" fmla="*/ 284667 w 961601"/>
              <a:gd name="connsiteY0" fmla="*/ 725962 h 725962"/>
              <a:gd name="connsiteX1" fmla="*/ 430018 w 961601"/>
              <a:gd name="connsiteY1" fmla="*/ 637285 h 725962"/>
              <a:gd name="connsiteX2" fmla="*/ 820834 w 961601"/>
              <a:gd name="connsiteY2" fmla="*/ 548891 h 725962"/>
              <a:gd name="connsiteX3" fmla="*/ 954560 w 961601"/>
              <a:gd name="connsiteY3" fmla="*/ 257809 h 725962"/>
              <a:gd name="connsiteX4" fmla="*/ 674525 w 961601"/>
              <a:gd name="connsiteY4" fmla="*/ 6158 h 725962"/>
              <a:gd name="connsiteX5" fmla="*/ 15300 w 961601"/>
              <a:gd name="connsiteY5" fmla="*/ 247141 h 725962"/>
              <a:gd name="connsiteX6" fmla="*/ 217325 w 961601"/>
              <a:gd name="connsiteY6" fmla="*/ 651191 h 725962"/>
              <a:gd name="connsiteX7" fmla="*/ 284667 w 961601"/>
              <a:gd name="connsiteY7" fmla="*/ 725962 h 725962"/>
              <a:gd name="connsiteX0" fmla="*/ 410902 w 1087836"/>
              <a:gd name="connsiteY0" fmla="*/ 719810 h 719810"/>
              <a:gd name="connsiteX1" fmla="*/ 556253 w 1087836"/>
              <a:gd name="connsiteY1" fmla="*/ 631133 h 719810"/>
              <a:gd name="connsiteX2" fmla="*/ 947069 w 1087836"/>
              <a:gd name="connsiteY2" fmla="*/ 542739 h 719810"/>
              <a:gd name="connsiteX3" fmla="*/ 1080795 w 1087836"/>
              <a:gd name="connsiteY3" fmla="*/ 251657 h 719810"/>
              <a:gd name="connsiteX4" fmla="*/ 800760 w 1087836"/>
              <a:gd name="connsiteY4" fmla="*/ 6 h 719810"/>
              <a:gd name="connsiteX5" fmla="*/ 5261 w 1087836"/>
              <a:gd name="connsiteY5" fmla="*/ 248982 h 719810"/>
              <a:gd name="connsiteX6" fmla="*/ 343560 w 1087836"/>
              <a:gd name="connsiteY6" fmla="*/ 645039 h 719810"/>
              <a:gd name="connsiteX7" fmla="*/ 410902 w 1087836"/>
              <a:gd name="connsiteY7" fmla="*/ 719810 h 719810"/>
              <a:gd name="connsiteX0" fmla="*/ 412791 w 1089725"/>
              <a:gd name="connsiteY0" fmla="*/ 726835 h 726835"/>
              <a:gd name="connsiteX1" fmla="*/ 558142 w 1089725"/>
              <a:gd name="connsiteY1" fmla="*/ 638158 h 726835"/>
              <a:gd name="connsiteX2" fmla="*/ 948958 w 1089725"/>
              <a:gd name="connsiteY2" fmla="*/ 549764 h 726835"/>
              <a:gd name="connsiteX3" fmla="*/ 1082684 w 1089725"/>
              <a:gd name="connsiteY3" fmla="*/ 258682 h 726835"/>
              <a:gd name="connsiteX4" fmla="*/ 802649 w 1089725"/>
              <a:gd name="connsiteY4" fmla="*/ 7031 h 726835"/>
              <a:gd name="connsiteX5" fmla="*/ 171027 w 1089725"/>
              <a:gd name="connsiteY5" fmla="*/ 85967 h 726835"/>
              <a:gd name="connsiteX6" fmla="*/ 7150 w 1089725"/>
              <a:gd name="connsiteY6" fmla="*/ 256007 h 726835"/>
              <a:gd name="connsiteX7" fmla="*/ 345449 w 1089725"/>
              <a:gd name="connsiteY7" fmla="*/ 652064 h 726835"/>
              <a:gd name="connsiteX8" fmla="*/ 412791 w 1089725"/>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9002 w 1085936"/>
              <a:gd name="connsiteY0" fmla="*/ 726835 h 726835"/>
              <a:gd name="connsiteX1" fmla="*/ 554353 w 1085936"/>
              <a:gd name="connsiteY1" fmla="*/ 638158 h 726835"/>
              <a:gd name="connsiteX2" fmla="*/ 945169 w 1085936"/>
              <a:gd name="connsiteY2" fmla="*/ 549764 h 726835"/>
              <a:gd name="connsiteX3" fmla="*/ 1078895 w 1085936"/>
              <a:gd name="connsiteY3" fmla="*/ 258682 h 726835"/>
              <a:gd name="connsiteX4" fmla="*/ 798860 w 1085936"/>
              <a:gd name="connsiteY4" fmla="*/ 7031 h 726835"/>
              <a:gd name="connsiteX5" fmla="*/ 167238 w 1085936"/>
              <a:gd name="connsiteY5" fmla="*/ 85967 h 726835"/>
              <a:gd name="connsiteX6" fmla="*/ 7460 w 1085936"/>
              <a:gd name="connsiteY6" fmla="*/ 285590 h 726835"/>
              <a:gd name="connsiteX7" fmla="*/ 341660 w 1085936"/>
              <a:gd name="connsiteY7" fmla="*/ 652064 h 726835"/>
              <a:gd name="connsiteX8" fmla="*/ 409002 w 1085936"/>
              <a:gd name="connsiteY8" fmla="*/ 726835 h 726835"/>
              <a:gd name="connsiteX0" fmla="*/ 407340 w 1084274"/>
              <a:gd name="connsiteY0" fmla="*/ 726835 h 726835"/>
              <a:gd name="connsiteX1" fmla="*/ 552691 w 1084274"/>
              <a:gd name="connsiteY1" fmla="*/ 638158 h 726835"/>
              <a:gd name="connsiteX2" fmla="*/ 943507 w 1084274"/>
              <a:gd name="connsiteY2" fmla="*/ 549764 h 726835"/>
              <a:gd name="connsiteX3" fmla="*/ 1077233 w 1084274"/>
              <a:gd name="connsiteY3" fmla="*/ 258682 h 726835"/>
              <a:gd name="connsiteX4" fmla="*/ 797198 w 1084274"/>
              <a:gd name="connsiteY4" fmla="*/ 7031 h 726835"/>
              <a:gd name="connsiteX5" fmla="*/ 165576 w 1084274"/>
              <a:gd name="connsiteY5" fmla="*/ 85967 h 726835"/>
              <a:gd name="connsiteX6" fmla="*/ 5798 w 1084274"/>
              <a:gd name="connsiteY6" fmla="*/ 285590 h 726835"/>
              <a:gd name="connsiteX7" fmla="*/ 339998 w 1084274"/>
              <a:gd name="connsiteY7" fmla="*/ 652064 h 726835"/>
              <a:gd name="connsiteX8" fmla="*/ 407340 w 1084274"/>
              <a:gd name="connsiteY8" fmla="*/ 726835 h 726835"/>
              <a:gd name="connsiteX0" fmla="*/ 405193 w 1082127"/>
              <a:gd name="connsiteY0" fmla="*/ 726835 h 726835"/>
              <a:gd name="connsiteX1" fmla="*/ 550544 w 1082127"/>
              <a:gd name="connsiteY1" fmla="*/ 638158 h 726835"/>
              <a:gd name="connsiteX2" fmla="*/ 941360 w 1082127"/>
              <a:gd name="connsiteY2" fmla="*/ 549764 h 726835"/>
              <a:gd name="connsiteX3" fmla="*/ 1075086 w 1082127"/>
              <a:gd name="connsiteY3" fmla="*/ 258682 h 726835"/>
              <a:gd name="connsiteX4" fmla="*/ 795051 w 1082127"/>
              <a:gd name="connsiteY4" fmla="*/ 7031 h 726835"/>
              <a:gd name="connsiteX5" fmla="*/ 163429 w 1082127"/>
              <a:gd name="connsiteY5" fmla="*/ 85967 h 726835"/>
              <a:gd name="connsiteX6" fmla="*/ 5959 w 1082127"/>
              <a:gd name="connsiteY6" fmla="*/ 336874 h 726835"/>
              <a:gd name="connsiteX7" fmla="*/ 337851 w 1082127"/>
              <a:gd name="connsiteY7" fmla="*/ 652064 h 726835"/>
              <a:gd name="connsiteX8" fmla="*/ 405193 w 1082127"/>
              <a:gd name="connsiteY8" fmla="*/ 726835 h 726835"/>
              <a:gd name="connsiteX0" fmla="*/ 405097 w 1082031"/>
              <a:gd name="connsiteY0" fmla="*/ 727553 h 727553"/>
              <a:gd name="connsiteX1" fmla="*/ 550448 w 1082031"/>
              <a:gd name="connsiteY1" fmla="*/ 638876 h 727553"/>
              <a:gd name="connsiteX2" fmla="*/ 941264 w 1082031"/>
              <a:gd name="connsiteY2" fmla="*/ 550482 h 727553"/>
              <a:gd name="connsiteX3" fmla="*/ 1074990 w 1082031"/>
              <a:gd name="connsiteY3" fmla="*/ 259400 h 727553"/>
              <a:gd name="connsiteX4" fmla="*/ 794955 w 1082031"/>
              <a:gd name="connsiteY4" fmla="*/ 7749 h 727553"/>
              <a:gd name="connsiteX5" fmla="*/ 164686 w 1082031"/>
              <a:gd name="connsiteY5" fmla="*/ 81610 h 727553"/>
              <a:gd name="connsiteX6" fmla="*/ 5863 w 1082031"/>
              <a:gd name="connsiteY6" fmla="*/ 337592 h 727553"/>
              <a:gd name="connsiteX7" fmla="*/ 337755 w 1082031"/>
              <a:gd name="connsiteY7" fmla="*/ 652782 h 727553"/>
              <a:gd name="connsiteX8" fmla="*/ 405097 w 1082031"/>
              <a:gd name="connsiteY8" fmla="*/ 727553 h 727553"/>
              <a:gd name="connsiteX0" fmla="*/ 427815 w 1104749"/>
              <a:gd name="connsiteY0" fmla="*/ 727553 h 727553"/>
              <a:gd name="connsiteX1" fmla="*/ 573166 w 1104749"/>
              <a:gd name="connsiteY1" fmla="*/ 638876 h 727553"/>
              <a:gd name="connsiteX2" fmla="*/ 963982 w 1104749"/>
              <a:gd name="connsiteY2" fmla="*/ 550482 h 727553"/>
              <a:gd name="connsiteX3" fmla="*/ 1097708 w 1104749"/>
              <a:gd name="connsiteY3" fmla="*/ 259400 h 727553"/>
              <a:gd name="connsiteX4" fmla="*/ 817673 w 1104749"/>
              <a:gd name="connsiteY4" fmla="*/ 7749 h 727553"/>
              <a:gd name="connsiteX5" fmla="*/ 187404 w 1104749"/>
              <a:gd name="connsiteY5" fmla="*/ 81610 h 727553"/>
              <a:gd name="connsiteX6" fmla="*/ 4537 w 1104749"/>
              <a:gd name="connsiteY6" fmla="*/ 344274 h 727553"/>
              <a:gd name="connsiteX7" fmla="*/ 360473 w 1104749"/>
              <a:gd name="connsiteY7" fmla="*/ 652782 h 727553"/>
              <a:gd name="connsiteX8" fmla="*/ 427815 w 1104749"/>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23278 w 1100212"/>
              <a:gd name="connsiteY0" fmla="*/ 727553 h 727553"/>
              <a:gd name="connsiteX1" fmla="*/ 568629 w 1100212"/>
              <a:gd name="connsiteY1" fmla="*/ 638876 h 727553"/>
              <a:gd name="connsiteX2" fmla="*/ 959445 w 1100212"/>
              <a:gd name="connsiteY2" fmla="*/ 550482 h 727553"/>
              <a:gd name="connsiteX3" fmla="*/ 1093171 w 1100212"/>
              <a:gd name="connsiteY3" fmla="*/ 259400 h 727553"/>
              <a:gd name="connsiteX4" fmla="*/ 813136 w 1100212"/>
              <a:gd name="connsiteY4" fmla="*/ 7749 h 727553"/>
              <a:gd name="connsiteX5" fmla="*/ 182867 w 1100212"/>
              <a:gd name="connsiteY5" fmla="*/ 81610 h 727553"/>
              <a:gd name="connsiteX6" fmla="*/ 0 w 1100212"/>
              <a:gd name="connsiteY6" fmla="*/ 344274 h 727553"/>
              <a:gd name="connsiteX7" fmla="*/ 355936 w 1100212"/>
              <a:gd name="connsiteY7" fmla="*/ 652782 h 727553"/>
              <a:gd name="connsiteX8" fmla="*/ 423278 w 1100212"/>
              <a:gd name="connsiteY8" fmla="*/ 727553 h 727553"/>
              <a:gd name="connsiteX0" fmla="*/ 437503 w 1114437"/>
              <a:gd name="connsiteY0" fmla="*/ 727553 h 727553"/>
              <a:gd name="connsiteX1" fmla="*/ 582854 w 1114437"/>
              <a:gd name="connsiteY1" fmla="*/ 638876 h 727553"/>
              <a:gd name="connsiteX2" fmla="*/ 973670 w 1114437"/>
              <a:gd name="connsiteY2" fmla="*/ 550482 h 727553"/>
              <a:gd name="connsiteX3" fmla="*/ 1107396 w 1114437"/>
              <a:gd name="connsiteY3" fmla="*/ 259400 h 727553"/>
              <a:gd name="connsiteX4" fmla="*/ 827361 w 1114437"/>
              <a:gd name="connsiteY4" fmla="*/ 7749 h 727553"/>
              <a:gd name="connsiteX5" fmla="*/ 197092 w 1114437"/>
              <a:gd name="connsiteY5" fmla="*/ 81610 h 727553"/>
              <a:gd name="connsiteX6" fmla="*/ 0 w 1114437"/>
              <a:gd name="connsiteY6" fmla="*/ 341962 h 727553"/>
              <a:gd name="connsiteX7" fmla="*/ 370161 w 1114437"/>
              <a:gd name="connsiteY7" fmla="*/ 652782 h 727553"/>
              <a:gd name="connsiteX8" fmla="*/ 437503 w 1114437"/>
              <a:gd name="connsiteY8" fmla="*/ 727553 h 727553"/>
              <a:gd name="connsiteX0" fmla="*/ 463684 w 1140618"/>
              <a:gd name="connsiteY0" fmla="*/ 727553 h 727553"/>
              <a:gd name="connsiteX1" fmla="*/ 609035 w 1140618"/>
              <a:gd name="connsiteY1" fmla="*/ 638876 h 727553"/>
              <a:gd name="connsiteX2" fmla="*/ 999851 w 1140618"/>
              <a:gd name="connsiteY2" fmla="*/ 550482 h 727553"/>
              <a:gd name="connsiteX3" fmla="*/ 1133577 w 1140618"/>
              <a:gd name="connsiteY3" fmla="*/ 259400 h 727553"/>
              <a:gd name="connsiteX4" fmla="*/ 853542 w 1140618"/>
              <a:gd name="connsiteY4" fmla="*/ 7749 h 727553"/>
              <a:gd name="connsiteX5" fmla="*/ 223273 w 1140618"/>
              <a:gd name="connsiteY5" fmla="*/ 81610 h 727553"/>
              <a:gd name="connsiteX6" fmla="*/ 0 w 1140618"/>
              <a:gd name="connsiteY6" fmla="*/ 343816 h 727553"/>
              <a:gd name="connsiteX7" fmla="*/ 396342 w 1140618"/>
              <a:gd name="connsiteY7" fmla="*/ 652782 h 727553"/>
              <a:gd name="connsiteX8" fmla="*/ 463684 w 1140618"/>
              <a:gd name="connsiteY8" fmla="*/ 727553 h 727553"/>
              <a:gd name="connsiteX0" fmla="*/ 463684 w 1140714"/>
              <a:gd name="connsiteY0" fmla="*/ 719277 h 719277"/>
              <a:gd name="connsiteX1" fmla="*/ 609035 w 1140714"/>
              <a:gd name="connsiteY1" fmla="*/ 630600 h 719277"/>
              <a:gd name="connsiteX2" fmla="*/ 999851 w 1140714"/>
              <a:gd name="connsiteY2" fmla="*/ 542206 h 719277"/>
              <a:gd name="connsiteX3" fmla="*/ 1133577 w 1140714"/>
              <a:gd name="connsiteY3" fmla="*/ 251124 h 719277"/>
              <a:gd name="connsiteX4" fmla="*/ 852002 w 1140714"/>
              <a:gd name="connsiteY4" fmla="*/ 8636 h 719277"/>
              <a:gd name="connsiteX5" fmla="*/ 223273 w 1140714"/>
              <a:gd name="connsiteY5" fmla="*/ 73334 h 719277"/>
              <a:gd name="connsiteX6" fmla="*/ 0 w 1140714"/>
              <a:gd name="connsiteY6" fmla="*/ 335540 h 719277"/>
              <a:gd name="connsiteX7" fmla="*/ 396342 w 1140714"/>
              <a:gd name="connsiteY7" fmla="*/ 644506 h 719277"/>
              <a:gd name="connsiteX8" fmla="*/ 463684 w 1140714"/>
              <a:gd name="connsiteY8" fmla="*/ 719277 h 719277"/>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40714"/>
              <a:gd name="connsiteY0" fmla="*/ 721380 h 721380"/>
              <a:gd name="connsiteX1" fmla="*/ 609035 w 1140714"/>
              <a:gd name="connsiteY1" fmla="*/ 632703 h 721380"/>
              <a:gd name="connsiteX2" fmla="*/ 999851 w 1140714"/>
              <a:gd name="connsiteY2" fmla="*/ 544309 h 721380"/>
              <a:gd name="connsiteX3" fmla="*/ 1133577 w 1140714"/>
              <a:gd name="connsiteY3" fmla="*/ 253227 h 721380"/>
              <a:gd name="connsiteX4" fmla="*/ 852002 w 1140714"/>
              <a:gd name="connsiteY4" fmla="*/ 10739 h 721380"/>
              <a:gd name="connsiteX5" fmla="*/ 223273 w 1140714"/>
              <a:gd name="connsiteY5" fmla="*/ 64441 h 721380"/>
              <a:gd name="connsiteX6" fmla="*/ 0 w 1140714"/>
              <a:gd name="connsiteY6" fmla="*/ 337643 h 721380"/>
              <a:gd name="connsiteX7" fmla="*/ 396342 w 1140714"/>
              <a:gd name="connsiteY7" fmla="*/ 646609 h 721380"/>
              <a:gd name="connsiteX8" fmla="*/ 463684 w 1140714"/>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8513"/>
              <a:gd name="connsiteY0" fmla="*/ 721380 h 721380"/>
              <a:gd name="connsiteX1" fmla="*/ 610575 w 1138513"/>
              <a:gd name="connsiteY1" fmla="*/ 643699 h 721380"/>
              <a:gd name="connsiteX2" fmla="*/ 999851 w 1138513"/>
              <a:gd name="connsiteY2" fmla="*/ 544309 h 721380"/>
              <a:gd name="connsiteX3" fmla="*/ 1133577 w 1138513"/>
              <a:gd name="connsiteY3" fmla="*/ 253227 h 721380"/>
              <a:gd name="connsiteX4" fmla="*/ 852002 w 1138513"/>
              <a:gd name="connsiteY4" fmla="*/ 10739 h 721380"/>
              <a:gd name="connsiteX5" fmla="*/ 223273 w 1138513"/>
              <a:gd name="connsiteY5" fmla="*/ 64441 h 721380"/>
              <a:gd name="connsiteX6" fmla="*/ 0 w 1138513"/>
              <a:gd name="connsiteY6" fmla="*/ 337643 h 721380"/>
              <a:gd name="connsiteX7" fmla="*/ 396342 w 1138513"/>
              <a:gd name="connsiteY7" fmla="*/ 646609 h 721380"/>
              <a:gd name="connsiteX8" fmla="*/ 463684 w 1138513"/>
              <a:gd name="connsiteY8" fmla="*/ 721380 h 721380"/>
              <a:gd name="connsiteX0" fmla="*/ 463684 w 1136732"/>
              <a:gd name="connsiteY0" fmla="*/ 721380 h 721380"/>
              <a:gd name="connsiteX1" fmla="*/ 610575 w 1136732"/>
              <a:gd name="connsiteY1" fmla="*/ 643699 h 721380"/>
              <a:gd name="connsiteX2" fmla="*/ 999851 w 1136732"/>
              <a:gd name="connsiteY2" fmla="*/ 544309 h 721380"/>
              <a:gd name="connsiteX3" fmla="*/ 1133577 w 1136732"/>
              <a:gd name="connsiteY3" fmla="*/ 253227 h 721380"/>
              <a:gd name="connsiteX4" fmla="*/ 852002 w 1136732"/>
              <a:gd name="connsiteY4" fmla="*/ 10739 h 721380"/>
              <a:gd name="connsiteX5" fmla="*/ 223273 w 1136732"/>
              <a:gd name="connsiteY5" fmla="*/ 64441 h 721380"/>
              <a:gd name="connsiteX6" fmla="*/ 0 w 1136732"/>
              <a:gd name="connsiteY6" fmla="*/ 337643 h 721380"/>
              <a:gd name="connsiteX7" fmla="*/ 396342 w 1136732"/>
              <a:gd name="connsiteY7" fmla="*/ 646609 h 721380"/>
              <a:gd name="connsiteX8" fmla="*/ 463684 w 1136732"/>
              <a:gd name="connsiteY8" fmla="*/ 721380 h 721380"/>
              <a:gd name="connsiteX0" fmla="*/ 463684 w 1121891"/>
              <a:gd name="connsiteY0" fmla="*/ 721255 h 721255"/>
              <a:gd name="connsiteX1" fmla="*/ 610575 w 1121891"/>
              <a:gd name="connsiteY1" fmla="*/ 643574 h 721255"/>
              <a:gd name="connsiteX2" fmla="*/ 999851 w 1121891"/>
              <a:gd name="connsiteY2" fmla="*/ 544184 h 721255"/>
              <a:gd name="connsiteX3" fmla="*/ 1118177 w 1121891"/>
              <a:gd name="connsiteY3" fmla="*/ 251269 h 721255"/>
              <a:gd name="connsiteX4" fmla="*/ 852002 w 1121891"/>
              <a:gd name="connsiteY4" fmla="*/ 10614 h 721255"/>
              <a:gd name="connsiteX5" fmla="*/ 223273 w 1121891"/>
              <a:gd name="connsiteY5" fmla="*/ 64316 h 721255"/>
              <a:gd name="connsiteX6" fmla="*/ 0 w 1121891"/>
              <a:gd name="connsiteY6" fmla="*/ 337518 h 721255"/>
              <a:gd name="connsiteX7" fmla="*/ 396342 w 1121891"/>
              <a:gd name="connsiteY7" fmla="*/ 646484 h 721255"/>
              <a:gd name="connsiteX8" fmla="*/ 463684 w 1121891"/>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864"/>
              <a:gd name="connsiteY0" fmla="*/ 721255 h 721255"/>
              <a:gd name="connsiteX1" fmla="*/ 610575 w 1123864"/>
              <a:gd name="connsiteY1" fmla="*/ 643574 h 721255"/>
              <a:gd name="connsiteX2" fmla="*/ 999851 w 1123864"/>
              <a:gd name="connsiteY2" fmla="*/ 549682 h 721255"/>
              <a:gd name="connsiteX3" fmla="*/ 1118177 w 1123864"/>
              <a:gd name="connsiteY3" fmla="*/ 251269 h 721255"/>
              <a:gd name="connsiteX4" fmla="*/ 852002 w 1123864"/>
              <a:gd name="connsiteY4" fmla="*/ 10614 h 721255"/>
              <a:gd name="connsiteX5" fmla="*/ 223273 w 1123864"/>
              <a:gd name="connsiteY5" fmla="*/ 64316 h 721255"/>
              <a:gd name="connsiteX6" fmla="*/ 0 w 1123864"/>
              <a:gd name="connsiteY6" fmla="*/ 337518 h 721255"/>
              <a:gd name="connsiteX7" fmla="*/ 396342 w 1123864"/>
              <a:gd name="connsiteY7" fmla="*/ 646484 h 721255"/>
              <a:gd name="connsiteX8" fmla="*/ 463684 w 1123864"/>
              <a:gd name="connsiteY8" fmla="*/ 721255 h 721255"/>
              <a:gd name="connsiteX0" fmla="*/ 463684 w 1123354"/>
              <a:gd name="connsiteY0" fmla="*/ 721255 h 721255"/>
              <a:gd name="connsiteX1" fmla="*/ 610575 w 1123354"/>
              <a:gd name="connsiteY1" fmla="*/ 643574 h 721255"/>
              <a:gd name="connsiteX2" fmla="*/ 999851 w 1123354"/>
              <a:gd name="connsiteY2" fmla="*/ 549682 h 721255"/>
              <a:gd name="connsiteX3" fmla="*/ 1118177 w 1123354"/>
              <a:gd name="connsiteY3" fmla="*/ 251269 h 721255"/>
              <a:gd name="connsiteX4" fmla="*/ 852002 w 1123354"/>
              <a:gd name="connsiteY4" fmla="*/ 10614 h 721255"/>
              <a:gd name="connsiteX5" fmla="*/ 223273 w 1123354"/>
              <a:gd name="connsiteY5" fmla="*/ 64316 h 721255"/>
              <a:gd name="connsiteX6" fmla="*/ 0 w 1123354"/>
              <a:gd name="connsiteY6" fmla="*/ 337518 h 721255"/>
              <a:gd name="connsiteX7" fmla="*/ 396342 w 1123354"/>
              <a:gd name="connsiteY7" fmla="*/ 646484 h 721255"/>
              <a:gd name="connsiteX8" fmla="*/ 463684 w 1123354"/>
              <a:gd name="connsiteY8" fmla="*/ 721255 h 721255"/>
              <a:gd name="connsiteX0" fmla="*/ 411324 w 1070994"/>
              <a:gd name="connsiteY0" fmla="*/ 721255 h 721255"/>
              <a:gd name="connsiteX1" fmla="*/ 558215 w 1070994"/>
              <a:gd name="connsiteY1" fmla="*/ 643574 h 721255"/>
              <a:gd name="connsiteX2" fmla="*/ 947491 w 1070994"/>
              <a:gd name="connsiteY2" fmla="*/ 549682 h 721255"/>
              <a:gd name="connsiteX3" fmla="*/ 1065817 w 1070994"/>
              <a:gd name="connsiteY3" fmla="*/ 251269 h 721255"/>
              <a:gd name="connsiteX4" fmla="*/ 799642 w 1070994"/>
              <a:gd name="connsiteY4" fmla="*/ 10614 h 721255"/>
              <a:gd name="connsiteX5" fmla="*/ 170913 w 1070994"/>
              <a:gd name="connsiteY5" fmla="*/ 64316 h 721255"/>
              <a:gd name="connsiteX6" fmla="*/ 0 w 1070994"/>
              <a:gd name="connsiteY6" fmla="*/ 339351 h 721255"/>
              <a:gd name="connsiteX7" fmla="*/ 343982 w 1070994"/>
              <a:gd name="connsiteY7" fmla="*/ 646484 h 721255"/>
              <a:gd name="connsiteX8" fmla="*/ 411324 w 107099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1255 h 721255"/>
              <a:gd name="connsiteX1" fmla="*/ 538195 w 1050974"/>
              <a:gd name="connsiteY1" fmla="*/ 643574 h 721255"/>
              <a:gd name="connsiteX2" fmla="*/ 927471 w 1050974"/>
              <a:gd name="connsiteY2" fmla="*/ 549682 h 721255"/>
              <a:gd name="connsiteX3" fmla="*/ 1045797 w 1050974"/>
              <a:gd name="connsiteY3" fmla="*/ 251269 h 721255"/>
              <a:gd name="connsiteX4" fmla="*/ 779622 w 1050974"/>
              <a:gd name="connsiteY4" fmla="*/ 10614 h 721255"/>
              <a:gd name="connsiteX5" fmla="*/ 150893 w 1050974"/>
              <a:gd name="connsiteY5" fmla="*/ 64316 h 721255"/>
              <a:gd name="connsiteX6" fmla="*/ 0 w 1050974"/>
              <a:gd name="connsiteY6" fmla="*/ 339351 h 721255"/>
              <a:gd name="connsiteX7" fmla="*/ 323962 w 1050974"/>
              <a:gd name="connsiteY7" fmla="*/ 646484 h 721255"/>
              <a:gd name="connsiteX8" fmla="*/ 391304 w 1050974"/>
              <a:gd name="connsiteY8" fmla="*/ 721255 h 721255"/>
              <a:gd name="connsiteX0" fmla="*/ 391304 w 1050974"/>
              <a:gd name="connsiteY0" fmla="*/ 723864 h 723864"/>
              <a:gd name="connsiteX1" fmla="*/ 538195 w 1050974"/>
              <a:gd name="connsiteY1" fmla="*/ 646183 h 723864"/>
              <a:gd name="connsiteX2" fmla="*/ 927471 w 1050974"/>
              <a:gd name="connsiteY2" fmla="*/ 552291 h 723864"/>
              <a:gd name="connsiteX3" fmla="*/ 1045797 w 1050974"/>
              <a:gd name="connsiteY3" fmla="*/ 253878 h 723864"/>
              <a:gd name="connsiteX4" fmla="*/ 779622 w 1050974"/>
              <a:gd name="connsiteY4" fmla="*/ 13223 h 723864"/>
              <a:gd name="connsiteX5" fmla="*/ 201713 w 1050974"/>
              <a:gd name="connsiteY5" fmla="*/ 55929 h 723864"/>
              <a:gd name="connsiteX6" fmla="*/ 0 w 1050974"/>
              <a:gd name="connsiteY6" fmla="*/ 341960 h 723864"/>
              <a:gd name="connsiteX7" fmla="*/ 323962 w 1050974"/>
              <a:gd name="connsiteY7" fmla="*/ 649093 h 723864"/>
              <a:gd name="connsiteX8" fmla="*/ 391304 w 1050974"/>
              <a:gd name="connsiteY8" fmla="*/ 723864 h 723864"/>
              <a:gd name="connsiteX0" fmla="*/ 391304 w 1050974"/>
              <a:gd name="connsiteY0" fmla="*/ 722931 h 722931"/>
              <a:gd name="connsiteX1" fmla="*/ 538195 w 1050974"/>
              <a:gd name="connsiteY1" fmla="*/ 645250 h 722931"/>
              <a:gd name="connsiteX2" fmla="*/ 927471 w 1050974"/>
              <a:gd name="connsiteY2" fmla="*/ 551358 h 722931"/>
              <a:gd name="connsiteX3" fmla="*/ 1045797 w 1050974"/>
              <a:gd name="connsiteY3" fmla="*/ 252945 h 722931"/>
              <a:gd name="connsiteX4" fmla="*/ 779622 w 1050974"/>
              <a:gd name="connsiteY4" fmla="*/ 12290 h 722931"/>
              <a:gd name="connsiteX5" fmla="*/ 215573 w 1050974"/>
              <a:gd name="connsiteY5" fmla="*/ 58661 h 722931"/>
              <a:gd name="connsiteX6" fmla="*/ 0 w 1050974"/>
              <a:gd name="connsiteY6" fmla="*/ 341027 h 722931"/>
              <a:gd name="connsiteX7" fmla="*/ 323962 w 1050974"/>
              <a:gd name="connsiteY7" fmla="*/ 648160 h 722931"/>
              <a:gd name="connsiteX8" fmla="*/ 391304 w 1050974"/>
              <a:gd name="connsiteY8" fmla="*/ 722931 h 722931"/>
              <a:gd name="connsiteX0" fmla="*/ 382064 w 1041734"/>
              <a:gd name="connsiteY0" fmla="*/ 722931 h 722931"/>
              <a:gd name="connsiteX1" fmla="*/ 528955 w 1041734"/>
              <a:gd name="connsiteY1" fmla="*/ 645250 h 722931"/>
              <a:gd name="connsiteX2" fmla="*/ 918231 w 1041734"/>
              <a:gd name="connsiteY2" fmla="*/ 551358 h 722931"/>
              <a:gd name="connsiteX3" fmla="*/ 1036557 w 1041734"/>
              <a:gd name="connsiteY3" fmla="*/ 252945 h 722931"/>
              <a:gd name="connsiteX4" fmla="*/ 770382 w 1041734"/>
              <a:gd name="connsiteY4" fmla="*/ 12290 h 722931"/>
              <a:gd name="connsiteX5" fmla="*/ 206333 w 1041734"/>
              <a:gd name="connsiteY5" fmla="*/ 58661 h 722931"/>
              <a:gd name="connsiteX6" fmla="*/ 0 w 1041734"/>
              <a:gd name="connsiteY6" fmla="*/ 342860 h 722931"/>
              <a:gd name="connsiteX7" fmla="*/ 314722 w 1041734"/>
              <a:gd name="connsiteY7" fmla="*/ 648160 h 722931"/>
              <a:gd name="connsiteX8" fmla="*/ 382064 w 1041734"/>
              <a:gd name="connsiteY8" fmla="*/ 722931 h 722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1734" h="722931">
                <a:moveTo>
                  <a:pt x="382064" y="722931"/>
                </a:moveTo>
                <a:cubicBezTo>
                  <a:pt x="406019" y="660055"/>
                  <a:pt x="439594" y="666515"/>
                  <a:pt x="528955" y="645250"/>
                </a:cubicBezTo>
                <a:cubicBezTo>
                  <a:pt x="618316" y="623985"/>
                  <a:pt x="833631" y="616742"/>
                  <a:pt x="918231" y="551358"/>
                </a:cubicBezTo>
                <a:cubicBezTo>
                  <a:pt x="1002831" y="485974"/>
                  <a:pt x="1059658" y="370279"/>
                  <a:pt x="1036557" y="252945"/>
                </a:cubicBezTo>
                <a:cubicBezTo>
                  <a:pt x="1013456" y="135611"/>
                  <a:pt x="908753" y="44671"/>
                  <a:pt x="770382" y="12290"/>
                </a:cubicBezTo>
                <a:cubicBezTo>
                  <a:pt x="632011" y="-20091"/>
                  <a:pt x="338916" y="17165"/>
                  <a:pt x="206333" y="58661"/>
                </a:cubicBezTo>
                <a:cubicBezTo>
                  <a:pt x="73750" y="100157"/>
                  <a:pt x="1822" y="199023"/>
                  <a:pt x="0" y="342860"/>
                </a:cubicBezTo>
                <a:cubicBezTo>
                  <a:pt x="27105" y="498943"/>
                  <a:pt x="87932" y="573770"/>
                  <a:pt x="314722" y="648160"/>
                </a:cubicBezTo>
                <a:cubicBezTo>
                  <a:pt x="367872" y="666162"/>
                  <a:pt x="382064" y="722931"/>
                  <a:pt x="382064" y="722931"/>
                </a:cubicBezTo>
                <a:close/>
              </a:path>
            </a:pathLst>
          </a:custGeom>
          <a:noFill/>
          <a:ln w="19050" cap="flat">
            <a:solidFill>
              <a:schemeClr val="tx1"/>
            </a:solidFill>
            <a:prstDash val="solid"/>
            <a:miter/>
          </a:ln>
        </p:spPr>
        <p:txBody>
          <a:bodyPr rtlCol="0" anchor="ctr"/>
          <a:lstStyle/>
          <a:p>
            <a:endParaRPr lang="en-US"/>
          </a:p>
        </p:txBody>
      </p:sp>
    </p:spTree>
    <p:extLst>
      <p:ext uri="{BB962C8B-B14F-4D97-AF65-F5344CB8AC3E}">
        <p14:creationId xmlns:p14="http://schemas.microsoft.com/office/powerpoint/2010/main" val="605569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6D441F-9FBB-4F90-987A-39793DE0E7A0}"/>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3" name="Footer Placeholder 2">
            <a:extLst>
              <a:ext uri="{FF2B5EF4-FFF2-40B4-BE49-F238E27FC236}">
                <a16:creationId xmlns:a16="http://schemas.microsoft.com/office/drawing/2014/main" id="{53C92B1E-8D5D-45CA-9A8B-53E3B7FEC4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89E71-49A9-4CE9-AD1D-780A876BC35A}"/>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166159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4053A-B2EE-4E20-9723-6BB0BBD500FD}"/>
              </a:ext>
            </a:extLst>
          </p:cNvPr>
          <p:cNvSpPr>
            <a:spLocks noGrp="1"/>
          </p:cNvSpPr>
          <p:nvPr>
            <p:ph type="title"/>
          </p:nvPr>
        </p:nvSpPr>
        <p:spPr>
          <a:xfrm>
            <a:off x="839788" y="553272"/>
            <a:ext cx="3932237" cy="1732727"/>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7B065AB-0DF3-4C86-AB5F-EB65021FDB99}"/>
              </a:ext>
            </a:extLst>
          </p:cNvPr>
          <p:cNvSpPr>
            <a:spLocks noGrp="1"/>
          </p:cNvSpPr>
          <p:nvPr>
            <p:ph idx="1"/>
          </p:nvPr>
        </p:nvSpPr>
        <p:spPr>
          <a:xfrm>
            <a:off x="5415642" y="987425"/>
            <a:ext cx="593974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2D99FAE-8825-466D-9F1E-3B7BAED2C05B}"/>
              </a:ext>
            </a:extLst>
          </p:cNvPr>
          <p:cNvSpPr>
            <a:spLocks noGrp="1"/>
          </p:cNvSpPr>
          <p:nvPr>
            <p:ph type="body" sz="half" idx="2"/>
          </p:nvPr>
        </p:nvSpPr>
        <p:spPr>
          <a:xfrm>
            <a:off x="839788" y="2368550"/>
            <a:ext cx="3932237" cy="350043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3A6375-677F-4A58-B98D-18F3DEF8E623}"/>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6" name="Footer Placeholder 5">
            <a:extLst>
              <a:ext uri="{FF2B5EF4-FFF2-40B4-BE49-F238E27FC236}">
                <a16:creationId xmlns:a16="http://schemas.microsoft.com/office/drawing/2014/main" id="{E6B40F2C-7AE7-481B-856A-B3E26AE8B9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E7C48C-9BD9-41CB-915E-A905B8869B70}"/>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2437078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B6DE4-025D-4D93-A5D0-FB45897207DA}"/>
              </a:ext>
            </a:extLst>
          </p:cNvPr>
          <p:cNvSpPr>
            <a:spLocks noGrp="1"/>
          </p:cNvSpPr>
          <p:nvPr>
            <p:ph type="title"/>
          </p:nvPr>
        </p:nvSpPr>
        <p:spPr>
          <a:xfrm>
            <a:off x="839788" y="615915"/>
            <a:ext cx="3932237" cy="16700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993EE21-471F-4B7B-B7AF-192243A127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146B769-8E40-42E6-8F62-C4347B0CE929}"/>
              </a:ext>
            </a:extLst>
          </p:cNvPr>
          <p:cNvSpPr>
            <a:spLocks noGrp="1"/>
          </p:cNvSpPr>
          <p:nvPr>
            <p:ph type="body" sz="half" idx="2"/>
          </p:nvPr>
        </p:nvSpPr>
        <p:spPr>
          <a:xfrm>
            <a:off x="839788" y="2365744"/>
            <a:ext cx="3932237" cy="35032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84DC6-1AA3-4779-8EDF-F4A877508EE3}"/>
              </a:ext>
            </a:extLst>
          </p:cNvPr>
          <p:cNvSpPr>
            <a:spLocks noGrp="1"/>
          </p:cNvSpPr>
          <p:nvPr>
            <p:ph type="dt" sz="half" idx="10"/>
          </p:nvPr>
        </p:nvSpPr>
        <p:spPr/>
        <p:txBody>
          <a:bodyPr/>
          <a:lstStyle/>
          <a:p>
            <a:fld id="{C1691109-F4F8-4597-962C-A4F4B7960636}" type="datetimeFigureOut">
              <a:rPr lang="en-US" smtClean="0"/>
              <a:t>2/8/2023</a:t>
            </a:fld>
            <a:endParaRPr lang="en-US"/>
          </a:p>
        </p:txBody>
      </p:sp>
      <p:sp>
        <p:nvSpPr>
          <p:cNvPr id="6" name="Footer Placeholder 5">
            <a:extLst>
              <a:ext uri="{FF2B5EF4-FFF2-40B4-BE49-F238E27FC236}">
                <a16:creationId xmlns:a16="http://schemas.microsoft.com/office/drawing/2014/main" id="{CD47F83E-FAF9-43E1-95CC-6F4EDD76B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3D8C7B-B211-4BAF-9C05-09CF993B0DA2}"/>
              </a:ext>
            </a:extLst>
          </p:cNvPr>
          <p:cNvSpPr>
            <a:spLocks noGrp="1"/>
          </p:cNvSpPr>
          <p:nvPr>
            <p:ph type="sldNum" sz="quarter" idx="12"/>
          </p:nvPr>
        </p:nvSpPr>
        <p:spPr/>
        <p:txBody>
          <a:bodyPr/>
          <a:lstStyle/>
          <a:p>
            <a:fld id="{7C7FAD9F-AEE9-406E-B720-57D2B9DB2816}" type="slidenum">
              <a:rPr lang="en-US" smtClean="0"/>
              <a:t>‹#›</a:t>
            </a:fld>
            <a:endParaRPr lang="en-US"/>
          </a:p>
        </p:txBody>
      </p:sp>
    </p:spTree>
    <p:extLst>
      <p:ext uri="{BB962C8B-B14F-4D97-AF65-F5344CB8AC3E}">
        <p14:creationId xmlns:p14="http://schemas.microsoft.com/office/powerpoint/2010/main" val="319443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FAAE2DA9-9BAF-4D46-BC97-20425C5321FD}"/>
              </a:ext>
            </a:extLst>
          </p:cNvPr>
          <p:cNvSpPr/>
          <p:nvPr/>
        </p:nvSpPr>
        <p:spPr>
          <a:xfrm>
            <a:off x="372926" y="367993"/>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68807" y="-29564"/>
                  <a:pt x="11499601" y="84193"/>
                </a:cubicBezTo>
                <a:lnTo>
                  <a:pt x="11496115" y="333210"/>
                </a:lnTo>
                <a:cubicBezTo>
                  <a:pt x="11496285" y="48943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0C489E99-8A12-4C4F-92F9-95B01D8147E3}"/>
              </a:ext>
            </a:extLst>
          </p:cNvPr>
          <p:cNvSpPr>
            <a:spLocks noGrp="1"/>
          </p:cNvSpPr>
          <p:nvPr>
            <p:ph type="title"/>
          </p:nvPr>
        </p:nvSpPr>
        <p:spPr>
          <a:xfrm>
            <a:off x="1020724" y="558209"/>
            <a:ext cx="10333075" cy="141413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011B211-A6C3-4384-AA0B-7A8561A53C1B}"/>
              </a:ext>
            </a:extLst>
          </p:cNvPr>
          <p:cNvSpPr>
            <a:spLocks noGrp="1"/>
          </p:cNvSpPr>
          <p:nvPr>
            <p:ph type="body" idx="1"/>
          </p:nvPr>
        </p:nvSpPr>
        <p:spPr>
          <a:xfrm>
            <a:off x="1020726" y="2089298"/>
            <a:ext cx="10333074" cy="38277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6007E98-5ED3-41C2-BC39-EA8FB826AB1E}"/>
              </a:ext>
            </a:extLst>
          </p:cNvPr>
          <p:cNvSpPr>
            <a:spLocks noGrp="1"/>
          </p:cNvSpPr>
          <p:nvPr>
            <p:ph type="dt" sz="half" idx="2"/>
          </p:nvPr>
        </p:nvSpPr>
        <p:spPr>
          <a:xfrm>
            <a:off x="467834" y="6356350"/>
            <a:ext cx="2604976" cy="365125"/>
          </a:xfrm>
          <a:prstGeom prst="rect">
            <a:avLst/>
          </a:prstGeom>
        </p:spPr>
        <p:txBody>
          <a:bodyPr vert="horz" lIns="91440" tIns="45720" rIns="91440" bIns="45720" rtlCol="0" anchor="ctr"/>
          <a:lstStyle>
            <a:lvl1pPr algn="l">
              <a:defRPr sz="1200" b="1">
                <a:solidFill>
                  <a:schemeClr val="tx1"/>
                </a:solidFill>
              </a:defRPr>
            </a:lvl1pPr>
          </a:lstStyle>
          <a:p>
            <a:fld id="{C1691109-F4F8-4597-962C-A4F4B7960636}" type="datetimeFigureOut">
              <a:rPr lang="en-US" smtClean="0"/>
              <a:t>2/8/2023</a:t>
            </a:fld>
            <a:endParaRPr lang="en-US"/>
          </a:p>
        </p:txBody>
      </p:sp>
      <p:sp>
        <p:nvSpPr>
          <p:cNvPr id="5" name="Footer Placeholder 4">
            <a:extLst>
              <a:ext uri="{FF2B5EF4-FFF2-40B4-BE49-F238E27FC236}">
                <a16:creationId xmlns:a16="http://schemas.microsoft.com/office/drawing/2014/main" id="{B7493049-EC55-4ABD-8F77-F5A84AE384F5}"/>
              </a:ext>
            </a:extLst>
          </p:cNvPr>
          <p:cNvSpPr>
            <a:spLocks noGrp="1"/>
          </p:cNvSpPr>
          <p:nvPr>
            <p:ph type="ftr" sz="quarter" idx="3"/>
          </p:nvPr>
        </p:nvSpPr>
        <p:spPr>
          <a:xfrm>
            <a:off x="7756153" y="6356350"/>
            <a:ext cx="3444109" cy="365125"/>
          </a:xfrm>
          <a:prstGeom prst="rect">
            <a:avLst/>
          </a:prstGeom>
        </p:spPr>
        <p:txBody>
          <a:bodyPr vert="horz" lIns="91440" tIns="45720" rIns="91440" bIns="45720" rtlCol="0" anchor="ctr"/>
          <a:lstStyle>
            <a:lvl1pPr algn="r">
              <a:defRPr sz="1200" b="1" cap="all" spc="1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821B6DF-CCDC-4ED0-A4B2-1512B668F4E3}"/>
              </a:ext>
            </a:extLst>
          </p:cNvPr>
          <p:cNvSpPr>
            <a:spLocks noGrp="1"/>
          </p:cNvSpPr>
          <p:nvPr>
            <p:ph type="sldNum" sz="quarter" idx="4"/>
          </p:nvPr>
        </p:nvSpPr>
        <p:spPr>
          <a:xfrm>
            <a:off x="11200263" y="6356350"/>
            <a:ext cx="523902" cy="365125"/>
          </a:xfrm>
          <a:prstGeom prst="rect">
            <a:avLst/>
          </a:prstGeom>
        </p:spPr>
        <p:txBody>
          <a:bodyPr vert="horz" lIns="91440" tIns="45720" rIns="91440" bIns="45720" rtlCol="0" anchor="ctr"/>
          <a:lstStyle>
            <a:lvl1pPr algn="r">
              <a:defRPr sz="1200" b="1">
                <a:solidFill>
                  <a:schemeClr val="tx1"/>
                </a:solidFill>
              </a:defRPr>
            </a:lvl1pPr>
          </a:lstStyle>
          <a:p>
            <a:fld id="{7C7FAD9F-AEE9-406E-B720-57D2B9DB2816}" type="slidenum">
              <a:rPr lang="en-US" smtClean="0"/>
              <a:t>‹#›</a:t>
            </a:fld>
            <a:endParaRPr lang="en-US"/>
          </a:p>
        </p:txBody>
      </p:sp>
      <p:sp>
        <p:nvSpPr>
          <p:cNvPr id="14" name="Freeform: Shape 13">
            <a:extLst>
              <a:ext uri="{FF2B5EF4-FFF2-40B4-BE49-F238E27FC236}">
                <a16:creationId xmlns:a16="http://schemas.microsoft.com/office/drawing/2014/main" id="{42D2C6CA-56BB-4A08-A1E2-342F83955EDB}"/>
              </a:ext>
            </a:extLst>
          </p:cNvPr>
          <p:cNvSpPr/>
          <p:nvPr/>
        </p:nvSpPr>
        <p:spPr>
          <a:xfrm>
            <a:off x="403284" y="389461"/>
            <a:ext cx="11499601" cy="6203902"/>
          </a:xfrm>
          <a:custGeom>
            <a:avLst/>
            <a:gdLst>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321880 w 11499601"/>
              <a:gd name="connsiteY17" fmla="*/ 5943328 h 6250474"/>
              <a:gd name="connsiteX18" fmla="*/ 2161451 w 11499601"/>
              <a:gd name="connsiteY18" fmla="*/ 5941720 h 6250474"/>
              <a:gd name="connsiteX19" fmla="*/ 1884575 w 11499601"/>
              <a:gd name="connsiteY19" fmla="*/ 5937508 h 6250474"/>
              <a:gd name="connsiteX20" fmla="*/ 1731597 w 11499601"/>
              <a:gd name="connsiteY20" fmla="*/ 5934968 h 6250474"/>
              <a:gd name="connsiteX21" fmla="*/ 1588500 w 11499601"/>
              <a:gd name="connsiteY21" fmla="*/ 5940418 h 6250474"/>
              <a:gd name="connsiteX22" fmla="*/ 671167 w 11499601"/>
              <a:gd name="connsiteY22" fmla="*/ 5948382 h 6250474"/>
              <a:gd name="connsiteX23" fmla="*/ 94741 w 11499601"/>
              <a:gd name="connsiteY23" fmla="*/ 5957415 h 6250474"/>
              <a:gd name="connsiteX24" fmla="*/ 37859 w 11499601"/>
              <a:gd name="connsiteY24" fmla="*/ 5876060 h 6250474"/>
              <a:gd name="connsiteX25" fmla="*/ 28975 w 11499601"/>
              <a:gd name="connsiteY25" fmla="*/ 2606888 h 6250474"/>
              <a:gd name="connsiteX26" fmla="*/ 33539 w 11499601"/>
              <a:gd name="connsiteY26" fmla="*/ 59860 h 6250474"/>
              <a:gd name="connsiteX27" fmla="*/ 39830 w 11499601"/>
              <a:gd name="connsiteY27" fmla="*/ 42028 h 6250474"/>
              <a:gd name="connsiteX28" fmla="*/ 88659 w 11499601"/>
              <a:gd name="connsiteY28" fmla="*/ 37282 h 6250474"/>
              <a:gd name="connsiteX29" fmla="*/ 301554 w 11499601"/>
              <a:gd name="connsiteY29" fmla="*/ 37282 h 6250474"/>
              <a:gd name="connsiteX30" fmla="*/ 416464 w 11499601"/>
              <a:gd name="connsiteY30" fmla="*/ 30725 h 6250474"/>
              <a:gd name="connsiteX31" fmla="*/ 907723 w 11499601"/>
              <a:gd name="connsiteY31" fmla="*/ 24269 h 6250474"/>
              <a:gd name="connsiteX32" fmla="*/ 3989089 w 11499601"/>
              <a:gd name="connsiteY32" fmla="*/ 29653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2161451 w 11499601"/>
              <a:gd name="connsiteY17" fmla="*/ 5941720 h 6250474"/>
              <a:gd name="connsiteX18" fmla="*/ 1884575 w 11499601"/>
              <a:gd name="connsiteY18" fmla="*/ 5937508 h 6250474"/>
              <a:gd name="connsiteX19" fmla="*/ 1731597 w 11499601"/>
              <a:gd name="connsiteY19" fmla="*/ 5934968 h 6250474"/>
              <a:gd name="connsiteX20" fmla="*/ 1588500 w 11499601"/>
              <a:gd name="connsiteY20" fmla="*/ 5940418 h 6250474"/>
              <a:gd name="connsiteX21" fmla="*/ 671167 w 11499601"/>
              <a:gd name="connsiteY21" fmla="*/ 5948382 h 6250474"/>
              <a:gd name="connsiteX22" fmla="*/ 94741 w 11499601"/>
              <a:gd name="connsiteY22" fmla="*/ 5957415 h 6250474"/>
              <a:gd name="connsiteX23" fmla="*/ 37859 w 11499601"/>
              <a:gd name="connsiteY23" fmla="*/ 5876060 h 6250474"/>
              <a:gd name="connsiteX24" fmla="*/ 28975 w 11499601"/>
              <a:gd name="connsiteY24" fmla="*/ 2606888 h 6250474"/>
              <a:gd name="connsiteX25" fmla="*/ 33539 w 11499601"/>
              <a:gd name="connsiteY25" fmla="*/ 59860 h 6250474"/>
              <a:gd name="connsiteX26" fmla="*/ 39830 w 11499601"/>
              <a:gd name="connsiteY26" fmla="*/ 42028 h 6250474"/>
              <a:gd name="connsiteX27" fmla="*/ 88659 w 11499601"/>
              <a:gd name="connsiteY27" fmla="*/ 37282 h 6250474"/>
              <a:gd name="connsiteX28" fmla="*/ 301554 w 11499601"/>
              <a:gd name="connsiteY28" fmla="*/ 37282 h 6250474"/>
              <a:gd name="connsiteX29" fmla="*/ 416464 w 11499601"/>
              <a:gd name="connsiteY29" fmla="*/ 30725 h 6250474"/>
              <a:gd name="connsiteX30" fmla="*/ 907723 w 11499601"/>
              <a:gd name="connsiteY30" fmla="*/ 24269 h 6250474"/>
              <a:gd name="connsiteX31" fmla="*/ 3989089 w 11499601"/>
              <a:gd name="connsiteY31" fmla="*/ 29653 h 6250474"/>
              <a:gd name="connsiteX32" fmla="*/ 9680053 w 11499601"/>
              <a:gd name="connsiteY32"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5021779 w 11499601"/>
              <a:gd name="connsiteY10" fmla="*/ 5972741 h 6250474"/>
              <a:gd name="connsiteX11" fmla="*/ 3239306 w 11499601"/>
              <a:gd name="connsiteY11" fmla="*/ 5972741 h 6250474"/>
              <a:gd name="connsiteX12" fmla="*/ 3217554 w 11499601"/>
              <a:gd name="connsiteY12" fmla="*/ 6005912 h 6250474"/>
              <a:gd name="connsiteX13" fmla="*/ 3219866 w 11499601"/>
              <a:gd name="connsiteY13" fmla="*/ 6250474 h 6250474"/>
              <a:gd name="connsiteX14" fmla="*/ 2855432 w 11499601"/>
              <a:gd name="connsiteY14" fmla="*/ 6045972 h 6250474"/>
              <a:gd name="connsiteX15" fmla="*/ 2785655 w 11499601"/>
              <a:gd name="connsiteY15" fmla="*/ 5972741 h 6250474"/>
              <a:gd name="connsiteX16" fmla="*/ 2321880 w 11499601"/>
              <a:gd name="connsiteY16" fmla="*/ 5972741 h 6250474"/>
              <a:gd name="connsiteX17" fmla="*/ 1884575 w 11499601"/>
              <a:gd name="connsiteY17" fmla="*/ 5937508 h 6250474"/>
              <a:gd name="connsiteX18" fmla="*/ 1731597 w 11499601"/>
              <a:gd name="connsiteY18" fmla="*/ 5934968 h 6250474"/>
              <a:gd name="connsiteX19" fmla="*/ 1588500 w 11499601"/>
              <a:gd name="connsiteY19" fmla="*/ 5940418 h 6250474"/>
              <a:gd name="connsiteX20" fmla="*/ 671167 w 11499601"/>
              <a:gd name="connsiteY20" fmla="*/ 5948382 h 6250474"/>
              <a:gd name="connsiteX21" fmla="*/ 94741 w 11499601"/>
              <a:gd name="connsiteY21" fmla="*/ 5957415 h 6250474"/>
              <a:gd name="connsiteX22" fmla="*/ 37859 w 11499601"/>
              <a:gd name="connsiteY22" fmla="*/ 5876060 h 6250474"/>
              <a:gd name="connsiteX23" fmla="*/ 28975 w 11499601"/>
              <a:gd name="connsiteY23" fmla="*/ 2606888 h 6250474"/>
              <a:gd name="connsiteX24" fmla="*/ 33539 w 11499601"/>
              <a:gd name="connsiteY24" fmla="*/ 59860 h 6250474"/>
              <a:gd name="connsiteX25" fmla="*/ 39830 w 11499601"/>
              <a:gd name="connsiteY25" fmla="*/ 42028 h 6250474"/>
              <a:gd name="connsiteX26" fmla="*/ 88659 w 11499601"/>
              <a:gd name="connsiteY26" fmla="*/ 37282 h 6250474"/>
              <a:gd name="connsiteX27" fmla="*/ 301554 w 11499601"/>
              <a:gd name="connsiteY27" fmla="*/ 37282 h 6250474"/>
              <a:gd name="connsiteX28" fmla="*/ 416464 w 11499601"/>
              <a:gd name="connsiteY28" fmla="*/ 30725 h 6250474"/>
              <a:gd name="connsiteX29" fmla="*/ 907723 w 11499601"/>
              <a:gd name="connsiteY29" fmla="*/ 24269 h 6250474"/>
              <a:gd name="connsiteX30" fmla="*/ 3989089 w 11499601"/>
              <a:gd name="connsiteY30" fmla="*/ 29653 h 6250474"/>
              <a:gd name="connsiteX31" fmla="*/ 9680053 w 11499601"/>
              <a:gd name="connsiteY31"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21779 w 11499601"/>
              <a:gd name="connsiteY9" fmla="*/ 5958809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11590 w 11499601"/>
              <a:gd name="connsiteY9" fmla="*/ 5989374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5001402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884575 w 11499601"/>
              <a:gd name="connsiteY16" fmla="*/ 5937508 h 6250474"/>
              <a:gd name="connsiteX17" fmla="*/ 1731597 w 11499601"/>
              <a:gd name="connsiteY17" fmla="*/ 5934968 h 6250474"/>
              <a:gd name="connsiteX18" fmla="*/ 1588500 w 11499601"/>
              <a:gd name="connsiteY18" fmla="*/ 5940418 h 6250474"/>
              <a:gd name="connsiteX19" fmla="*/ 671167 w 11499601"/>
              <a:gd name="connsiteY19" fmla="*/ 5948382 h 6250474"/>
              <a:gd name="connsiteX20" fmla="*/ 94741 w 11499601"/>
              <a:gd name="connsiteY20" fmla="*/ 5957415 h 6250474"/>
              <a:gd name="connsiteX21" fmla="*/ 37859 w 11499601"/>
              <a:gd name="connsiteY21" fmla="*/ 5876060 h 6250474"/>
              <a:gd name="connsiteX22" fmla="*/ 28975 w 11499601"/>
              <a:gd name="connsiteY22" fmla="*/ 2606888 h 6250474"/>
              <a:gd name="connsiteX23" fmla="*/ 33539 w 11499601"/>
              <a:gd name="connsiteY23" fmla="*/ 59860 h 6250474"/>
              <a:gd name="connsiteX24" fmla="*/ 39830 w 11499601"/>
              <a:gd name="connsiteY24" fmla="*/ 42028 h 6250474"/>
              <a:gd name="connsiteX25" fmla="*/ 88659 w 11499601"/>
              <a:gd name="connsiteY25" fmla="*/ 37282 h 6250474"/>
              <a:gd name="connsiteX26" fmla="*/ 301554 w 11499601"/>
              <a:gd name="connsiteY26" fmla="*/ 37282 h 6250474"/>
              <a:gd name="connsiteX27" fmla="*/ 416464 w 11499601"/>
              <a:gd name="connsiteY27" fmla="*/ 30725 h 6250474"/>
              <a:gd name="connsiteX28" fmla="*/ 907723 w 11499601"/>
              <a:gd name="connsiteY28" fmla="*/ 24269 h 6250474"/>
              <a:gd name="connsiteX29" fmla="*/ 3989089 w 11499601"/>
              <a:gd name="connsiteY29" fmla="*/ 29653 h 6250474"/>
              <a:gd name="connsiteX30" fmla="*/ 9680053 w 11499601"/>
              <a:gd name="connsiteY30"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731597 w 11499601"/>
              <a:gd name="connsiteY16" fmla="*/ 5934968 h 6250474"/>
              <a:gd name="connsiteX17" fmla="*/ 1588500 w 11499601"/>
              <a:gd name="connsiteY17" fmla="*/ 5940418 h 6250474"/>
              <a:gd name="connsiteX18" fmla="*/ 671167 w 11499601"/>
              <a:gd name="connsiteY18" fmla="*/ 5948382 h 6250474"/>
              <a:gd name="connsiteX19" fmla="*/ 94741 w 11499601"/>
              <a:gd name="connsiteY19" fmla="*/ 5957415 h 6250474"/>
              <a:gd name="connsiteX20" fmla="*/ 37859 w 11499601"/>
              <a:gd name="connsiteY20" fmla="*/ 5876060 h 6250474"/>
              <a:gd name="connsiteX21" fmla="*/ 28975 w 11499601"/>
              <a:gd name="connsiteY21" fmla="*/ 2606888 h 6250474"/>
              <a:gd name="connsiteX22" fmla="*/ 33539 w 11499601"/>
              <a:gd name="connsiteY22" fmla="*/ 59860 h 6250474"/>
              <a:gd name="connsiteX23" fmla="*/ 39830 w 11499601"/>
              <a:gd name="connsiteY23" fmla="*/ 42028 h 6250474"/>
              <a:gd name="connsiteX24" fmla="*/ 88659 w 11499601"/>
              <a:gd name="connsiteY24" fmla="*/ 37282 h 6250474"/>
              <a:gd name="connsiteX25" fmla="*/ 301554 w 11499601"/>
              <a:gd name="connsiteY25" fmla="*/ 37282 h 6250474"/>
              <a:gd name="connsiteX26" fmla="*/ 416464 w 11499601"/>
              <a:gd name="connsiteY26" fmla="*/ 30725 h 6250474"/>
              <a:gd name="connsiteX27" fmla="*/ 907723 w 11499601"/>
              <a:gd name="connsiteY27" fmla="*/ 24269 h 6250474"/>
              <a:gd name="connsiteX28" fmla="*/ 3989089 w 11499601"/>
              <a:gd name="connsiteY28" fmla="*/ 29653 h 6250474"/>
              <a:gd name="connsiteX29" fmla="*/ 9680053 w 11499601"/>
              <a:gd name="connsiteY29"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88500 w 11499601"/>
              <a:gd name="connsiteY16" fmla="*/ 5940418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21880 w 11499601"/>
              <a:gd name="connsiteY15" fmla="*/ 5972741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16786 w 11499601"/>
              <a:gd name="connsiteY15" fmla="*/ 5901423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1552841 w 11499601"/>
              <a:gd name="connsiteY16" fmla="*/ 5965889 h 6250474"/>
              <a:gd name="connsiteX17" fmla="*/ 671167 w 11499601"/>
              <a:gd name="connsiteY17" fmla="*/ 5948382 h 6250474"/>
              <a:gd name="connsiteX18" fmla="*/ 94741 w 11499601"/>
              <a:gd name="connsiteY18" fmla="*/ 5957415 h 6250474"/>
              <a:gd name="connsiteX19" fmla="*/ 37859 w 11499601"/>
              <a:gd name="connsiteY19" fmla="*/ 5876060 h 6250474"/>
              <a:gd name="connsiteX20" fmla="*/ 28975 w 11499601"/>
              <a:gd name="connsiteY20" fmla="*/ 2606888 h 6250474"/>
              <a:gd name="connsiteX21" fmla="*/ 33539 w 11499601"/>
              <a:gd name="connsiteY21" fmla="*/ 59860 h 6250474"/>
              <a:gd name="connsiteX22" fmla="*/ 39830 w 11499601"/>
              <a:gd name="connsiteY22" fmla="*/ 42028 h 6250474"/>
              <a:gd name="connsiteX23" fmla="*/ 88659 w 11499601"/>
              <a:gd name="connsiteY23" fmla="*/ 37282 h 6250474"/>
              <a:gd name="connsiteX24" fmla="*/ 301554 w 11499601"/>
              <a:gd name="connsiteY24" fmla="*/ 37282 h 6250474"/>
              <a:gd name="connsiteX25" fmla="*/ 416464 w 11499601"/>
              <a:gd name="connsiteY25" fmla="*/ 30725 h 6250474"/>
              <a:gd name="connsiteX26" fmla="*/ 907723 w 11499601"/>
              <a:gd name="connsiteY26" fmla="*/ 24269 h 6250474"/>
              <a:gd name="connsiteX27" fmla="*/ 3989089 w 11499601"/>
              <a:gd name="connsiteY27" fmla="*/ 29653 h 6250474"/>
              <a:gd name="connsiteX28" fmla="*/ 9680053 w 11499601"/>
              <a:gd name="connsiteY28"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71167 w 11499601"/>
              <a:gd name="connsiteY16" fmla="*/ 5948382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55432 w 11499601"/>
              <a:gd name="connsiteY13" fmla="*/ 6045972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84193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5500 h 6255974"/>
              <a:gd name="connsiteX1" fmla="*/ 11263634 w 11499601"/>
              <a:gd name="connsiteY1" fmla="*/ 16394 h 6255974"/>
              <a:gd name="connsiteX2" fmla="*/ 11499601 w 11499601"/>
              <a:gd name="connsiteY2" fmla="*/ 64794 h 6255974"/>
              <a:gd name="connsiteX3" fmla="*/ 11496115 w 11499601"/>
              <a:gd name="connsiteY3" fmla="*/ 338710 h 6255974"/>
              <a:gd name="connsiteX4" fmla="*/ 11496626 w 11499601"/>
              <a:gd name="connsiteY4" fmla="*/ 807372 h 6255974"/>
              <a:gd name="connsiteX5" fmla="*/ 11482477 w 11499601"/>
              <a:gd name="connsiteY5" fmla="*/ 1840079 h 6255974"/>
              <a:gd name="connsiteX6" fmla="*/ 11478714 w 11499601"/>
              <a:gd name="connsiteY6" fmla="*/ 3525714 h 6255974"/>
              <a:gd name="connsiteX7" fmla="*/ 11419375 w 11499601"/>
              <a:gd name="connsiteY7" fmla="*/ 5987933 h 6255974"/>
              <a:gd name="connsiteX8" fmla="*/ 5959453 w 11499601"/>
              <a:gd name="connsiteY8" fmla="*/ 5978886 h 6255974"/>
              <a:gd name="connsiteX9" fmla="*/ 4858766 w 11499601"/>
              <a:gd name="connsiteY9" fmla="*/ 6005062 h 6255974"/>
              <a:gd name="connsiteX10" fmla="*/ 3239306 w 11499601"/>
              <a:gd name="connsiteY10" fmla="*/ 5978241 h 6255974"/>
              <a:gd name="connsiteX11" fmla="*/ 3217554 w 11499601"/>
              <a:gd name="connsiteY11" fmla="*/ 6011412 h 6255974"/>
              <a:gd name="connsiteX12" fmla="*/ 3219866 w 11499601"/>
              <a:gd name="connsiteY12" fmla="*/ 6255974 h 6255974"/>
              <a:gd name="connsiteX13" fmla="*/ 2870715 w 11499601"/>
              <a:gd name="connsiteY13" fmla="*/ 6061661 h 6255974"/>
              <a:gd name="connsiteX14" fmla="*/ 2785655 w 11499601"/>
              <a:gd name="connsiteY14" fmla="*/ 5978241 h 6255974"/>
              <a:gd name="connsiteX15" fmla="*/ 2301504 w 11499601"/>
              <a:gd name="connsiteY15" fmla="*/ 5973147 h 6255974"/>
              <a:gd name="connsiteX16" fmla="*/ 666073 w 11499601"/>
              <a:gd name="connsiteY16" fmla="*/ 5964071 h 6255974"/>
              <a:gd name="connsiteX17" fmla="*/ 94741 w 11499601"/>
              <a:gd name="connsiteY17" fmla="*/ 5962915 h 6255974"/>
              <a:gd name="connsiteX18" fmla="*/ 37859 w 11499601"/>
              <a:gd name="connsiteY18" fmla="*/ 5881560 h 6255974"/>
              <a:gd name="connsiteX19" fmla="*/ 28975 w 11499601"/>
              <a:gd name="connsiteY19" fmla="*/ 2612388 h 6255974"/>
              <a:gd name="connsiteX20" fmla="*/ 33539 w 11499601"/>
              <a:gd name="connsiteY20" fmla="*/ 65360 h 6255974"/>
              <a:gd name="connsiteX21" fmla="*/ 39830 w 11499601"/>
              <a:gd name="connsiteY21" fmla="*/ 47528 h 6255974"/>
              <a:gd name="connsiteX22" fmla="*/ 88659 w 11499601"/>
              <a:gd name="connsiteY22" fmla="*/ 42782 h 6255974"/>
              <a:gd name="connsiteX23" fmla="*/ 301554 w 11499601"/>
              <a:gd name="connsiteY23" fmla="*/ 42782 h 6255974"/>
              <a:gd name="connsiteX24" fmla="*/ 416464 w 11499601"/>
              <a:gd name="connsiteY24" fmla="*/ 36225 h 6255974"/>
              <a:gd name="connsiteX25" fmla="*/ 907723 w 11499601"/>
              <a:gd name="connsiteY25" fmla="*/ 29769 h 6255974"/>
              <a:gd name="connsiteX26" fmla="*/ 3989089 w 11499601"/>
              <a:gd name="connsiteY26" fmla="*/ 35153 h 6255974"/>
              <a:gd name="connsiteX27" fmla="*/ 9680053 w 11499601"/>
              <a:gd name="connsiteY27" fmla="*/ 5500 h 6255974"/>
              <a:gd name="connsiteX0" fmla="*/ 9680053 w 11499601"/>
              <a:gd name="connsiteY0" fmla="*/ 0 h 6250474"/>
              <a:gd name="connsiteX1" fmla="*/ 11263634 w 11499601"/>
              <a:gd name="connsiteY1" fmla="*/ 10894 h 6250474"/>
              <a:gd name="connsiteX2" fmla="*/ 11499601 w 11499601"/>
              <a:gd name="connsiteY2" fmla="*/ 5929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6115 w 11499601"/>
              <a:gd name="connsiteY3" fmla="*/ 33321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 name="connsiteX0" fmla="*/ 9680053 w 11499601"/>
              <a:gd name="connsiteY0" fmla="*/ 0 h 6250474"/>
              <a:gd name="connsiteX1" fmla="*/ 11263634 w 11499601"/>
              <a:gd name="connsiteY1" fmla="*/ 10894 h 6250474"/>
              <a:gd name="connsiteX2" fmla="*/ 11499601 w 11499601"/>
              <a:gd name="connsiteY2" fmla="*/ 39374 h 6250474"/>
              <a:gd name="connsiteX3" fmla="*/ 11491172 w 11499601"/>
              <a:gd name="connsiteY3" fmla="*/ 313290 h 6250474"/>
              <a:gd name="connsiteX4" fmla="*/ 11496626 w 11499601"/>
              <a:gd name="connsiteY4" fmla="*/ 801872 h 6250474"/>
              <a:gd name="connsiteX5" fmla="*/ 11482477 w 11499601"/>
              <a:gd name="connsiteY5" fmla="*/ 1834579 h 6250474"/>
              <a:gd name="connsiteX6" fmla="*/ 11478714 w 11499601"/>
              <a:gd name="connsiteY6" fmla="*/ 3520214 h 6250474"/>
              <a:gd name="connsiteX7" fmla="*/ 11419375 w 11499601"/>
              <a:gd name="connsiteY7" fmla="*/ 5982433 h 6250474"/>
              <a:gd name="connsiteX8" fmla="*/ 5959453 w 11499601"/>
              <a:gd name="connsiteY8" fmla="*/ 5973386 h 6250474"/>
              <a:gd name="connsiteX9" fmla="*/ 4858766 w 11499601"/>
              <a:gd name="connsiteY9" fmla="*/ 5999562 h 6250474"/>
              <a:gd name="connsiteX10" fmla="*/ 3239306 w 11499601"/>
              <a:gd name="connsiteY10" fmla="*/ 5972741 h 6250474"/>
              <a:gd name="connsiteX11" fmla="*/ 3217554 w 11499601"/>
              <a:gd name="connsiteY11" fmla="*/ 6005912 h 6250474"/>
              <a:gd name="connsiteX12" fmla="*/ 3219866 w 11499601"/>
              <a:gd name="connsiteY12" fmla="*/ 6250474 h 6250474"/>
              <a:gd name="connsiteX13" fmla="*/ 2870715 w 11499601"/>
              <a:gd name="connsiteY13" fmla="*/ 6056161 h 6250474"/>
              <a:gd name="connsiteX14" fmla="*/ 2785655 w 11499601"/>
              <a:gd name="connsiteY14" fmla="*/ 5972741 h 6250474"/>
              <a:gd name="connsiteX15" fmla="*/ 2301504 w 11499601"/>
              <a:gd name="connsiteY15" fmla="*/ 5967647 h 6250474"/>
              <a:gd name="connsiteX16" fmla="*/ 666073 w 11499601"/>
              <a:gd name="connsiteY16" fmla="*/ 5958571 h 6250474"/>
              <a:gd name="connsiteX17" fmla="*/ 94741 w 11499601"/>
              <a:gd name="connsiteY17" fmla="*/ 5957415 h 6250474"/>
              <a:gd name="connsiteX18" fmla="*/ 37859 w 11499601"/>
              <a:gd name="connsiteY18" fmla="*/ 5876060 h 6250474"/>
              <a:gd name="connsiteX19" fmla="*/ 28975 w 11499601"/>
              <a:gd name="connsiteY19" fmla="*/ 2606888 h 6250474"/>
              <a:gd name="connsiteX20" fmla="*/ 33539 w 11499601"/>
              <a:gd name="connsiteY20" fmla="*/ 59860 h 6250474"/>
              <a:gd name="connsiteX21" fmla="*/ 39830 w 11499601"/>
              <a:gd name="connsiteY21" fmla="*/ 42028 h 6250474"/>
              <a:gd name="connsiteX22" fmla="*/ 88659 w 11499601"/>
              <a:gd name="connsiteY22" fmla="*/ 37282 h 6250474"/>
              <a:gd name="connsiteX23" fmla="*/ 301554 w 11499601"/>
              <a:gd name="connsiteY23" fmla="*/ 37282 h 6250474"/>
              <a:gd name="connsiteX24" fmla="*/ 416464 w 11499601"/>
              <a:gd name="connsiteY24" fmla="*/ 30725 h 6250474"/>
              <a:gd name="connsiteX25" fmla="*/ 907723 w 11499601"/>
              <a:gd name="connsiteY25" fmla="*/ 24269 h 6250474"/>
              <a:gd name="connsiteX26" fmla="*/ 3989089 w 11499601"/>
              <a:gd name="connsiteY26" fmla="*/ 29653 h 6250474"/>
              <a:gd name="connsiteX27" fmla="*/ 9680053 w 11499601"/>
              <a:gd name="connsiteY27" fmla="*/ 0 h 6250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1499601" h="6250474">
                <a:moveTo>
                  <a:pt x="9680053" y="0"/>
                </a:moveTo>
                <a:lnTo>
                  <a:pt x="11263634" y="10894"/>
                </a:lnTo>
                <a:cubicBezTo>
                  <a:pt x="11382518" y="17609"/>
                  <a:pt x="11483635" y="5293"/>
                  <a:pt x="11499601" y="39374"/>
                </a:cubicBezTo>
                <a:lnTo>
                  <a:pt x="11491172" y="313290"/>
                </a:lnTo>
                <a:cubicBezTo>
                  <a:pt x="11491342" y="469511"/>
                  <a:pt x="11496456" y="645651"/>
                  <a:pt x="11496626" y="801872"/>
                </a:cubicBezTo>
                <a:cubicBezTo>
                  <a:pt x="11485119" y="918570"/>
                  <a:pt x="11483798" y="1773917"/>
                  <a:pt x="11482477" y="1834579"/>
                </a:cubicBezTo>
                <a:cubicBezTo>
                  <a:pt x="11462397" y="2645173"/>
                  <a:pt x="11489491" y="2970847"/>
                  <a:pt x="11478714" y="3520214"/>
                </a:cubicBezTo>
                <a:cubicBezTo>
                  <a:pt x="11462615" y="5654060"/>
                  <a:pt x="11560172" y="6010354"/>
                  <a:pt x="11419375" y="5982433"/>
                </a:cubicBezTo>
                <a:cubicBezTo>
                  <a:pt x="9251879" y="6044921"/>
                  <a:pt x="7569480" y="6004728"/>
                  <a:pt x="5959453" y="5973386"/>
                </a:cubicBezTo>
                <a:lnTo>
                  <a:pt x="4858766" y="5999562"/>
                </a:lnTo>
                <a:lnTo>
                  <a:pt x="3239306" y="5972741"/>
                </a:lnTo>
                <a:lnTo>
                  <a:pt x="3217554" y="6005912"/>
                </a:lnTo>
                <a:cubicBezTo>
                  <a:pt x="3195952" y="6047442"/>
                  <a:pt x="3201415" y="6144511"/>
                  <a:pt x="3219866" y="6250474"/>
                </a:cubicBezTo>
                <a:cubicBezTo>
                  <a:pt x="3113618" y="6201492"/>
                  <a:pt x="2980145" y="6145854"/>
                  <a:pt x="2870715" y="6056161"/>
                </a:cubicBezTo>
                <a:lnTo>
                  <a:pt x="2785655" y="5972741"/>
                </a:lnTo>
                <a:lnTo>
                  <a:pt x="2301504" y="5967647"/>
                </a:lnTo>
                <a:lnTo>
                  <a:pt x="666073" y="5958571"/>
                </a:lnTo>
                <a:cubicBezTo>
                  <a:pt x="416338" y="5959078"/>
                  <a:pt x="199443" y="5971167"/>
                  <a:pt x="94741" y="5957415"/>
                </a:cubicBezTo>
                <a:cubicBezTo>
                  <a:pt x="-9961" y="5943663"/>
                  <a:pt x="43390" y="5957506"/>
                  <a:pt x="37859" y="5876060"/>
                </a:cubicBezTo>
                <a:cubicBezTo>
                  <a:pt x="13485" y="5737802"/>
                  <a:pt x="42281" y="4414258"/>
                  <a:pt x="28975" y="2606888"/>
                </a:cubicBezTo>
                <a:cubicBezTo>
                  <a:pt x="-19249" y="1512253"/>
                  <a:pt x="110" y="488851"/>
                  <a:pt x="33539" y="59860"/>
                </a:cubicBezTo>
                <a:cubicBezTo>
                  <a:pt x="34137" y="52184"/>
                  <a:pt x="36271" y="46366"/>
                  <a:pt x="39830" y="42028"/>
                </a:cubicBezTo>
                <a:lnTo>
                  <a:pt x="88659" y="37282"/>
                </a:lnTo>
                <a:lnTo>
                  <a:pt x="301554" y="37282"/>
                </a:lnTo>
                <a:lnTo>
                  <a:pt x="416464" y="30725"/>
                </a:lnTo>
                <a:lnTo>
                  <a:pt x="907723" y="24269"/>
                </a:lnTo>
                <a:lnTo>
                  <a:pt x="3989089" y="29653"/>
                </a:lnTo>
                <a:lnTo>
                  <a:pt x="9680053" y="0"/>
                </a:lnTo>
                <a:close/>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95457459"/>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100000"/>
        </a:lnSpc>
        <a:spcBef>
          <a:spcPct val="0"/>
        </a:spcBef>
        <a:buNone/>
        <a:defRPr sz="4800" b="1" kern="1200" spc="100"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SzPct val="73000"/>
        <a:buFontTx/>
        <a:buNone/>
        <a:defRPr sz="3200" b="1" kern="1200" spc="50" baseline="0">
          <a:solidFill>
            <a:schemeClr val="tx1"/>
          </a:solidFill>
          <a:latin typeface="+mn-lt"/>
          <a:ea typeface="+mn-ea"/>
          <a:cs typeface="+mn-cs"/>
        </a:defRPr>
      </a:lvl1pPr>
      <a:lvl2pPr marL="228600" indent="-182880" algn="l" defTabSz="914400" rtl="0" eaLnBrk="1" latinLnBrk="0" hangingPunct="1">
        <a:lnSpc>
          <a:spcPct val="100000"/>
        </a:lnSpc>
        <a:spcBef>
          <a:spcPts val="500"/>
        </a:spcBef>
        <a:buSzPct val="70000"/>
        <a:buFont typeface="Arial" panose="020B0604020202020204" pitchFamily="34" charset="0"/>
        <a:buChar char="•"/>
        <a:defRPr sz="2800" b="1" kern="1200" spc="50" baseline="0">
          <a:solidFill>
            <a:schemeClr val="tx1"/>
          </a:solidFill>
          <a:latin typeface="+mn-lt"/>
          <a:ea typeface="+mn-ea"/>
          <a:cs typeface="+mn-cs"/>
        </a:defRPr>
      </a:lvl2pPr>
      <a:lvl3pPr marL="274320" indent="0" algn="l" defTabSz="914400" rtl="0" eaLnBrk="1" latinLnBrk="0" hangingPunct="1">
        <a:lnSpc>
          <a:spcPct val="100000"/>
        </a:lnSpc>
        <a:spcBef>
          <a:spcPts val="500"/>
        </a:spcBef>
        <a:buSzPct val="73000"/>
        <a:buFontTx/>
        <a:buNone/>
        <a:defRPr sz="2400" b="1" kern="1200" spc="50" baseline="0">
          <a:solidFill>
            <a:schemeClr val="tx1"/>
          </a:solidFill>
          <a:latin typeface="+mn-lt"/>
          <a:ea typeface="+mn-ea"/>
          <a:cs typeface="+mn-cs"/>
        </a:defRPr>
      </a:lvl3pPr>
      <a:lvl4pPr marL="548640" indent="-182880" algn="l" defTabSz="914400" rtl="0" eaLnBrk="1" latinLnBrk="0" hangingPunct="1">
        <a:lnSpc>
          <a:spcPct val="100000"/>
        </a:lnSpc>
        <a:spcBef>
          <a:spcPts val="500"/>
        </a:spcBef>
        <a:buSzPct val="73000"/>
        <a:buFont typeface="Arial" panose="020B0604020202020204" pitchFamily="34" charset="0"/>
        <a:buChar char="•"/>
        <a:defRPr sz="2000" b="1" kern="1200" spc="50" baseline="0">
          <a:solidFill>
            <a:schemeClr val="tx1"/>
          </a:solidFill>
          <a:latin typeface="+mn-lt"/>
          <a:ea typeface="+mn-ea"/>
          <a:cs typeface="+mn-cs"/>
        </a:defRPr>
      </a:lvl4pPr>
      <a:lvl5pPr marL="548640" indent="0" algn="l" defTabSz="914400" rtl="0" eaLnBrk="1" latinLnBrk="0" hangingPunct="1">
        <a:lnSpc>
          <a:spcPct val="100000"/>
        </a:lnSpc>
        <a:spcBef>
          <a:spcPts val="500"/>
        </a:spcBef>
        <a:buSzPct val="73000"/>
        <a:buFontTx/>
        <a:buNone/>
        <a:defRPr sz="20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E70287-9BFB-4026-B3EA-77CEE0CA7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C92F3533-3015-4636-9252-BFE9FD1982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080246" flipH="1">
            <a:off x="1841199" y="171736"/>
            <a:ext cx="7166574" cy="5513680"/>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59010"/>
              <a:gd name="connsiteY0" fmla="*/ 725435 h 725435"/>
              <a:gd name="connsiteX1" fmla="*/ 408106 w 959010"/>
              <a:gd name="connsiteY1" fmla="*/ 662779 h 725435"/>
              <a:gd name="connsiteX2" fmla="*/ 805685 w 959010"/>
              <a:gd name="connsiteY2" fmla="*/ 523410 h 725435"/>
              <a:gd name="connsiteX3" fmla="*/ 954560 w 959010"/>
              <a:gd name="connsiteY3" fmla="*/ 257282 h 725435"/>
              <a:gd name="connsiteX4" fmla="*/ 674525 w 959010"/>
              <a:gd name="connsiteY4" fmla="*/ 5631 h 725435"/>
              <a:gd name="connsiteX5" fmla="*/ 15300 w 959010"/>
              <a:gd name="connsiteY5" fmla="*/ 246614 h 725435"/>
              <a:gd name="connsiteX6" fmla="*/ 217325 w 959010"/>
              <a:gd name="connsiteY6" fmla="*/ 650664 h 725435"/>
              <a:gd name="connsiteX7" fmla="*/ 284667 w 959010"/>
              <a:gd name="connsiteY7" fmla="*/ 725435 h 725435"/>
              <a:gd name="connsiteX0" fmla="*/ 284667 w 967667"/>
              <a:gd name="connsiteY0" fmla="*/ 725435 h 725435"/>
              <a:gd name="connsiteX1" fmla="*/ 408106 w 967667"/>
              <a:gd name="connsiteY1" fmla="*/ 662779 h 725435"/>
              <a:gd name="connsiteX2" fmla="*/ 868683 w 967667"/>
              <a:gd name="connsiteY2" fmla="*/ 556279 h 725435"/>
              <a:gd name="connsiteX3" fmla="*/ 954560 w 967667"/>
              <a:gd name="connsiteY3" fmla="*/ 257282 h 725435"/>
              <a:gd name="connsiteX4" fmla="*/ 674525 w 967667"/>
              <a:gd name="connsiteY4" fmla="*/ 5631 h 725435"/>
              <a:gd name="connsiteX5" fmla="*/ 15300 w 967667"/>
              <a:gd name="connsiteY5" fmla="*/ 246614 h 725435"/>
              <a:gd name="connsiteX6" fmla="*/ 217325 w 967667"/>
              <a:gd name="connsiteY6" fmla="*/ 650664 h 725435"/>
              <a:gd name="connsiteX7" fmla="*/ 284667 w 967667"/>
              <a:gd name="connsiteY7" fmla="*/ 725435 h 725435"/>
              <a:gd name="connsiteX0" fmla="*/ 284667 w 966979"/>
              <a:gd name="connsiteY0" fmla="*/ 685615 h 685615"/>
              <a:gd name="connsiteX1" fmla="*/ 408106 w 966979"/>
              <a:gd name="connsiteY1" fmla="*/ 622959 h 685615"/>
              <a:gd name="connsiteX2" fmla="*/ 868683 w 966979"/>
              <a:gd name="connsiteY2" fmla="*/ 516459 h 685615"/>
              <a:gd name="connsiteX3" fmla="*/ 954560 w 966979"/>
              <a:gd name="connsiteY3" fmla="*/ 217462 h 685615"/>
              <a:gd name="connsiteX4" fmla="*/ 684112 w 966979"/>
              <a:gd name="connsiteY4" fmla="*/ 9636 h 685615"/>
              <a:gd name="connsiteX5" fmla="*/ 15300 w 966979"/>
              <a:gd name="connsiteY5" fmla="*/ 206794 h 685615"/>
              <a:gd name="connsiteX6" fmla="*/ 217325 w 966979"/>
              <a:gd name="connsiteY6" fmla="*/ 610844 h 685615"/>
              <a:gd name="connsiteX7" fmla="*/ 284667 w 966979"/>
              <a:gd name="connsiteY7" fmla="*/ 685615 h 685615"/>
              <a:gd name="connsiteX0" fmla="*/ 283787 w 966099"/>
              <a:gd name="connsiteY0" fmla="*/ 685615 h 685615"/>
              <a:gd name="connsiteX1" fmla="*/ 407226 w 966099"/>
              <a:gd name="connsiteY1" fmla="*/ 622959 h 685615"/>
              <a:gd name="connsiteX2" fmla="*/ 867803 w 966099"/>
              <a:gd name="connsiteY2" fmla="*/ 516459 h 685615"/>
              <a:gd name="connsiteX3" fmla="*/ 953680 w 966099"/>
              <a:gd name="connsiteY3" fmla="*/ 217462 h 685615"/>
              <a:gd name="connsiteX4" fmla="*/ 683232 w 966099"/>
              <a:gd name="connsiteY4" fmla="*/ 9636 h 685615"/>
              <a:gd name="connsiteX5" fmla="*/ 14420 w 966099"/>
              <a:gd name="connsiteY5" fmla="*/ 206794 h 685615"/>
              <a:gd name="connsiteX6" fmla="*/ 221923 w 966099"/>
              <a:gd name="connsiteY6" fmla="*/ 610844 h 685615"/>
              <a:gd name="connsiteX7" fmla="*/ 283787 w 966099"/>
              <a:gd name="connsiteY7" fmla="*/ 685615 h 685615"/>
              <a:gd name="connsiteX0" fmla="*/ 282418 w 966099"/>
              <a:gd name="connsiteY0" fmla="*/ 671920 h 671920"/>
              <a:gd name="connsiteX1" fmla="*/ 407226 w 966099"/>
              <a:gd name="connsiteY1" fmla="*/ 622959 h 671920"/>
              <a:gd name="connsiteX2" fmla="*/ 867803 w 966099"/>
              <a:gd name="connsiteY2" fmla="*/ 516459 h 671920"/>
              <a:gd name="connsiteX3" fmla="*/ 953680 w 966099"/>
              <a:gd name="connsiteY3" fmla="*/ 217462 h 671920"/>
              <a:gd name="connsiteX4" fmla="*/ 683232 w 966099"/>
              <a:gd name="connsiteY4" fmla="*/ 9636 h 671920"/>
              <a:gd name="connsiteX5" fmla="*/ 14420 w 966099"/>
              <a:gd name="connsiteY5" fmla="*/ 206794 h 671920"/>
              <a:gd name="connsiteX6" fmla="*/ 221923 w 966099"/>
              <a:gd name="connsiteY6" fmla="*/ 610844 h 671920"/>
              <a:gd name="connsiteX7" fmla="*/ 282418 w 966099"/>
              <a:gd name="connsiteY7" fmla="*/ 671920 h 671920"/>
              <a:gd name="connsiteX0" fmla="*/ 282418 w 966099"/>
              <a:gd name="connsiteY0" fmla="*/ 671920 h 672429"/>
              <a:gd name="connsiteX1" fmla="*/ 338878 w 966099"/>
              <a:gd name="connsiteY1" fmla="*/ 639121 h 672429"/>
              <a:gd name="connsiteX2" fmla="*/ 407226 w 966099"/>
              <a:gd name="connsiteY2" fmla="*/ 622959 h 672429"/>
              <a:gd name="connsiteX3" fmla="*/ 867803 w 966099"/>
              <a:gd name="connsiteY3" fmla="*/ 516459 h 672429"/>
              <a:gd name="connsiteX4" fmla="*/ 953680 w 966099"/>
              <a:gd name="connsiteY4" fmla="*/ 217462 h 672429"/>
              <a:gd name="connsiteX5" fmla="*/ 683232 w 966099"/>
              <a:gd name="connsiteY5" fmla="*/ 9636 h 672429"/>
              <a:gd name="connsiteX6" fmla="*/ 14420 w 966099"/>
              <a:gd name="connsiteY6" fmla="*/ 206794 h 672429"/>
              <a:gd name="connsiteX7" fmla="*/ 221923 w 966099"/>
              <a:gd name="connsiteY7" fmla="*/ 610844 h 672429"/>
              <a:gd name="connsiteX8" fmla="*/ 282418 w 966099"/>
              <a:gd name="connsiteY8" fmla="*/ 671920 h 672429"/>
              <a:gd name="connsiteX0" fmla="*/ 282418 w 966099"/>
              <a:gd name="connsiteY0" fmla="*/ 671920 h 672356"/>
              <a:gd name="connsiteX1" fmla="*/ 337508 w 966099"/>
              <a:gd name="connsiteY1" fmla="*/ 633643 h 672356"/>
              <a:gd name="connsiteX2" fmla="*/ 407226 w 966099"/>
              <a:gd name="connsiteY2" fmla="*/ 622959 h 672356"/>
              <a:gd name="connsiteX3" fmla="*/ 867803 w 966099"/>
              <a:gd name="connsiteY3" fmla="*/ 516459 h 672356"/>
              <a:gd name="connsiteX4" fmla="*/ 953680 w 966099"/>
              <a:gd name="connsiteY4" fmla="*/ 217462 h 672356"/>
              <a:gd name="connsiteX5" fmla="*/ 683232 w 966099"/>
              <a:gd name="connsiteY5" fmla="*/ 9636 h 672356"/>
              <a:gd name="connsiteX6" fmla="*/ 14420 w 966099"/>
              <a:gd name="connsiteY6" fmla="*/ 206794 h 672356"/>
              <a:gd name="connsiteX7" fmla="*/ 221923 w 966099"/>
              <a:gd name="connsiteY7" fmla="*/ 610844 h 672356"/>
              <a:gd name="connsiteX8" fmla="*/ 282418 w 966099"/>
              <a:gd name="connsiteY8" fmla="*/ 671920 h 672356"/>
              <a:gd name="connsiteX0" fmla="*/ 282418 w 966099"/>
              <a:gd name="connsiteY0" fmla="*/ 671920 h 671920"/>
              <a:gd name="connsiteX1" fmla="*/ 337508 w 966099"/>
              <a:gd name="connsiteY1" fmla="*/ 633643 h 671920"/>
              <a:gd name="connsiteX2" fmla="*/ 407226 w 966099"/>
              <a:gd name="connsiteY2" fmla="*/ 622959 h 671920"/>
              <a:gd name="connsiteX3" fmla="*/ 867803 w 966099"/>
              <a:gd name="connsiteY3" fmla="*/ 516459 h 671920"/>
              <a:gd name="connsiteX4" fmla="*/ 953680 w 966099"/>
              <a:gd name="connsiteY4" fmla="*/ 217462 h 671920"/>
              <a:gd name="connsiteX5" fmla="*/ 683232 w 966099"/>
              <a:gd name="connsiteY5" fmla="*/ 9636 h 671920"/>
              <a:gd name="connsiteX6" fmla="*/ 14420 w 966099"/>
              <a:gd name="connsiteY6" fmla="*/ 206794 h 671920"/>
              <a:gd name="connsiteX7" fmla="*/ 221923 w 966099"/>
              <a:gd name="connsiteY7" fmla="*/ 610844 h 671920"/>
              <a:gd name="connsiteX8" fmla="*/ 282418 w 96609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343"/>
              <a:gd name="connsiteY0" fmla="*/ 671920 h 671920"/>
              <a:gd name="connsiteX1" fmla="*/ 337508 w 965343"/>
              <a:gd name="connsiteY1" fmla="*/ 633643 h 671920"/>
              <a:gd name="connsiteX2" fmla="*/ 437355 w 965343"/>
              <a:gd name="connsiteY2" fmla="*/ 631177 h 671920"/>
              <a:gd name="connsiteX3" fmla="*/ 867803 w 965343"/>
              <a:gd name="connsiteY3" fmla="*/ 516459 h 671920"/>
              <a:gd name="connsiteX4" fmla="*/ 953680 w 965343"/>
              <a:gd name="connsiteY4" fmla="*/ 217462 h 671920"/>
              <a:gd name="connsiteX5" fmla="*/ 683232 w 965343"/>
              <a:gd name="connsiteY5" fmla="*/ 9636 h 671920"/>
              <a:gd name="connsiteX6" fmla="*/ 14420 w 965343"/>
              <a:gd name="connsiteY6" fmla="*/ 206794 h 671920"/>
              <a:gd name="connsiteX7" fmla="*/ 221923 w 965343"/>
              <a:gd name="connsiteY7" fmla="*/ 610844 h 671920"/>
              <a:gd name="connsiteX8" fmla="*/ 282418 w 965343"/>
              <a:gd name="connsiteY8" fmla="*/ 671920 h 671920"/>
              <a:gd name="connsiteX0" fmla="*/ 282418 w 964893"/>
              <a:gd name="connsiteY0" fmla="*/ 664870 h 664870"/>
              <a:gd name="connsiteX1" fmla="*/ 337508 w 964893"/>
              <a:gd name="connsiteY1" fmla="*/ 626593 h 664870"/>
              <a:gd name="connsiteX2" fmla="*/ 437355 w 964893"/>
              <a:gd name="connsiteY2" fmla="*/ 624127 h 664870"/>
              <a:gd name="connsiteX3" fmla="*/ 867803 w 964893"/>
              <a:gd name="connsiteY3" fmla="*/ 509409 h 664870"/>
              <a:gd name="connsiteX4" fmla="*/ 953680 w 964893"/>
              <a:gd name="connsiteY4" fmla="*/ 210412 h 664870"/>
              <a:gd name="connsiteX5" fmla="*/ 689605 w 964893"/>
              <a:gd name="connsiteY5" fmla="*/ 10843 h 664870"/>
              <a:gd name="connsiteX6" fmla="*/ 14420 w 964893"/>
              <a:gd name="connsiteY6" fmla="*/ 199744 h 664870"/>
              <a:gd name="connsiteX7" fmla="*/ 221923 w 964893"/>
              <a:gd name="connsiteY7" fmla="*/ 603794 h 664870"/>
              <a:gd name="connsiteX8" fmla="*/ 282418 w 964893"/>
              <a:gd name="connsiteY8" fmla="*/ 664870 h 664870"/>
              <a:gd name="connsiteX0" fmla="*/ 288372 w 970847"/>
              <a:gd name="connsiteY0" fmla="*/ 654213 h 654213"/>
              <a:gd name="connsiteX1" fmla="*/ 343462 w 970847"/>
              <a:gd name="connsiteY1" fmla="*/ 615936 h 654213"/>
              <a:gd name="connsiteX2" fmla="*/ 443309 w 970847"/>
              <a:gd name="connsiteY2" fmla="*/ 613470 h 654213"/>
              <a:gd name="connsiteX3" fmla="*/ 873757 w 970847"/>
              <a:gd name="connsiteY3" fmla="*/ 498752 h 654213"/>
              <a:gd name="connsiteX4" fmla="*/ 959634 w 970847"/>
              <a:gd name="connsiteY4" fmla="*/ 199755 h 654213"/>
              <a:gd name="connsiteX5" fmla="*/ 695559 w 970847"/>
              <a:gd name="connsiteY5" fmla="*/ 186 h 654213"/>
              <a:gd name="connsiteX6" fmla="*/ 13395 w 970847"/>
              <a:gd name="connsiteY6" fmla="*/ 233317 h 654213"/>
              <a:gd name="connsiteX7" fmla="*/ 227877 w 970847"/>
              <a:gd name="connsiteY7" fmla="*/ 593137 h 654213"/>
              <a:gd name="connsiteX8" fmla="*/ 288372 w 970847"/>
              <a:gd name="connsiteY8" fmla="*/ 654213 h 654213"/>
              <a:gd name="connsiteX0" fmla="*/ 291425 w 973900"/>
              <a:gd name="connsiteY0" fmla="*/ 654213 h 654213"/>
              <a:gd name="connsiteX1" fmla="*/ 346515 w 973900"/>
              <a:gd name="connsiteY1" fmla="*/ 615936 h 654213"/>
              <a:gd name="connsiteX2" fmla="*/ 446362 w 973900"/>
              <a:gd name="connsiteY2" fmla="*/ 613470 h 654213"/>
              <a:gd name="connsiteX3" fmla="*/ 876810 w 973900"/>
              <a:gd name="connsiteY3" fmla="*/ 498752 h 654213"/>
              <a:gd name="connsiteX4" fmla="*/ 962687 w 973900"/>
              <a:gd name="connsiteY4" fmla="*/ 199755 h 654213"/>
              <a:gd name="connsiteX5" fmla="*/ 698612 w 973900"/>
              <a:gd name="connsiteY5" fmla="*/ 186 h 654213"/>
              <a:gd name="connsiteX6" fmla="*/ 16448 w 973900"/>
              <a:gd name="connsiteY6" fmla="*/ 233317 h 654213"/>
              <a:gd name="connsiteX7" fmla="*/ 230930 w 973900"/>
              <a:gd name="connsiteY7" fmla="*/ 593137 h 654213"/>
              <a:gd name="connsiteX8" fmla="*/ 291425 w 973900"/>
              <a:gd name="connsiteY8" fmla="*/ 654213 h 654213"/>
              <a:gd name="connsiteX0" fmla="*/ 291425 w 973900"/>
              <a:gd name="connsiteY0" fmla="*/ 655114 h 655114"/>
              <a:gd name="connsiteX1" fmla="*/ 346515 w 973900"/>
              <a:gd name="connsiteY1" fmla="*/ 616837 h 655114"/>
              <a:gd name="connsiteX2" fmla="*/ 446362 w 973900"/>
              <a:gd name="connsiteY2" fmla="*/ 614371 h 655114"/>
              <a:gd name="connsiteX3" fmla="*/ 876810 w 973900"/>
              <a:gd name="connsiteY3" fmla="*/ 499653 h 655114"/>
              <a:gd name="connsiteX4" fmla="*/ 962687 w 973900"/>
              <a:gd name="connsiteY4" fmla="*/ 200656 h 655114"/>
              <a:gd name="connsiteX5" fmla="*/ 698612 w 973900"/>
              <a:gd name="connsiteY5" fmla="*/ 1087 h 655114"/>
              <a:gd name="connsiteX6" fmla="*/ 16448 w 973900"/>
              <a:gd name="connsiteY6" fmla="*/ 234218 h 655114"/>
              <a:gd name="connsiteX7" fmla="*/ 230930 w 973900"/>
              <a:gd name="connsiteY7" fmla="*/ 594038 h 655114"/>
              <a:gd name="connsiteX8" fmla="*/ 291425 w 973900"/>
              <a:gd name="connsiteY8" fmla="*/ 655114 h 655114"/>
              <a:gd name="connsiteX0" fmla="*/ 291425 w 975164"/>
              <a:gd name="connsiteY0" fmla="*/ 647870 h 647870"/>
              <a:gd name="connsiteX1" fmla="*/ 346515 w 975164"/>
              <a:gd name="connsiteY1" fmla="*/ 609593 h 647870"/>
              <a:gd name="connsiteX2" fmla="*/ 446362 w 975164"/>
              <a:gd name="connsiteY2" fmla="*/ 607127 h 647870"/>
              <a:gd name="connsiteX3" fmla="*/ 876810 w 975164"/>
              <a:gd name="connsiteY3" fmla="*/ 492409 h 647870"/>
              <a:gd name="connsiteX4" fmla="*/ 962687 w 975164"/>
              <a:gd name="connsiteY4" fmla="*/ 193412 h 647870"/>
              <a:gd name="connsiteX5" fmla="*/ 680730 w 975164"/>
              <a:gd name="connsiteY5" fmla="*/ 1283 h 647870"/>
              <a:gd name="connsiteX6" fmla="*/ 16448 w 975164"/>
              <a:gd name="connsiteY6" fmla="*/ 226974 h 647870"/>
              <a:gd name="connsiteX7" fmla="*/ 230930 w 975164"/>
              <a:gd name="connsiteY7" fmla="*/ 586794 h 647870"/>
              <a:gd name="connsiteX8" fmla="*/ 291425 w 975164"/>
              <a:gd name="connsiteY8" fmla="*/ 647870 h 647870"/>
              <a:gd name="connsiteX0" fmla="*/ 291425 w 975164"/>
              <a:gd name="connsiteY0" fmla="*/ 651964 h 651964"/>
              <a:gd name="connsiteX1" fmla="*/ 346515 w 975164"/>
              <a:gd name="connsiteY1" fmla="*/ 613687 h 651964"/>
              <a:gd name="connsiteX2" fmla="*/ 446362 w 975164"/>
              <a:gd name="connsiteY2" fmla="*/ 611221 h 651964"/>
              <a:gd name="connsiteX3" fmla="*/ 876810 w 975164"/>
              <a:gd name="connsiteY3" fmla="*/ 496503 h 651964"/>
              <a:gd name="connsiteX4" fmla="*/ 962687 w 975164"/>
              <a:gd name="connsiteY4" fmla="*/ 197506 h 651964"/>
              <a:gd name="connsiteX5" fmla="*/ 680730 w 975164"/>
              <a:gd name="connsiteY5" fmla="*/ 5377 h 651964"/>
              <a:gd name="connsiteX6" fmla="*/ 218522 w 975164"/>
              <a:gd name="connsiteY6" fmla="*/ 68738 h 651964"/>
              <a:gd name="connsiteX7" fmla="*/ 16448 w 975164"/>
              <a:gd name="connsiteY7" fmla="*/ 231068 h 651964"/>
              <a:gd name="connsiteX8" fmla="*/ 230930 w 975164"/>
              <a:gd name="connsiteY8" fmla="*/ 590888 h 651964"/>
              <a:gd name="connsiteX9" fmla="*/ 291425 w 975164"/>
              <a:gd name="connsiteY9" fmla="*/ 651964 h 651964"/>
              <a:gd name="connsiteX0" fmla="*/ 291425 w 975164"/>
              <a:gd name="connsiteY0" fmla="*/ 651964 h 651964"/>
              <a:gd name="connsiteX1" fmla="*/ 346515 w 975164"/>
              <a:gd name="connsiteY1" fmla="*/ 613687 h 651964"/>
              <a:gd name="connsiteX2" fmla="*/ 446362 w 975164"/>
              <a:gd name="connsiteY2" fmla="*/ 611221 h 651964"/>
              <a:gd name="connsiteX3" fmla="*/ 876810 w 975164"/>
              <a:gd name="connsiteY3" fmla="*/ 496503 h 651964"/>
              <a:gd name="connsiteX4" fmla="*/ 962687 w 975164"/>
              <a:gd name="connsiteY4" fmla="*/ 197506 h 651964"/>
              <a:gd name="connsiteX5" fmla="*/ 680730 w 975164"/>
              <a:gd name="connsiteY5" fmla="*/ 5377 h 651964"/>
              <a:gd name="connsiteX6" fmla="*/ 218522 w 975164"/>
              <a:gd name="connsiteY6" fmla="*/ 68738 h 651964"/>
              <a:gd name="connsiteX7" fmla="*/ 16448 w 975164"/>
              <a:gd name="connsiteY7" fmla="*/ 231068 h 651964"/>
              <a:gd name="connsiteX8" fmla="*/ 230930 w 975164"/>
              <a:gd name="connsiteY8" fmla="*/ 590888 h 651964"/>
              <a:gd name="connsiteX9" fmla="*/ 291425 w 975164"/>
              <a:gd name="connsiteY9" fmla="*/ 651964 h 651964"/>
              <a:gd name="connsiteX0" fmla="*/ 291425 w 975164"/>
              <a:gd name="connsiteY0" fmla="*/ 651767 h 651767"/>
              <a:gd name="connsiteX1" fmla="*/ 346515 w 975164"/>
              <a:gd name="connsiteY1" fmla="*/ 613490 h 651767"/>
              <a:gd name="connsiteX2" fmla="*/ 446362 w 975164"/>
              <a:gd name="connsiteY2" fmla="*/ 611024 h 651767"/>
              <a:gd name="connsiteX3" fmla="*/ 876810 w 975164"/>
              <a:gd name="connsiteY3" fmla="*/ 496306 h 651767"/>
              <a:gd name="connsiteX4" fmla="*/ 962687 w 975164"/>
              <a:gd name="connsiteY4" fmla="*/ 197309 h 651767"/>
              <a:gd name="connsiteX5" fmla="*/ 680730 w 975164"/>
              <a:gd name="connsiteY5" fmla="*/ 5180 h 651767"/>
              <a:gd name="connsiteX6" fmla="*/ 201924 w 975164"/>
              <a:gd name="connsiteY6" fmla="*/ 69993 h 651767"/>
              <a:gd name="connsiteX7" fmla="*/ 16448 w 975164"/>
              <a:gd name="connsiteY7" fmla="*/ 230871 h 651767"/>
              <a:gd name="connsiteX8" fmla="*/ 230930 w 975164"/>
              <a:gd name="connsiteY8" fmla="*/ 590691 h 651767"/>
              <a:gd name="connsiteX9" fmla="*/ 291425 w 975164"/>
              <a:gd name="connsiteY9" fmla="*/ 651767 h 651767"/>
              <a:gd name="connsiteX0" fmla="*/ 291319 w 975058"/>
              <a:gd name="connsiteY0" fmla="*/ 651767 h 651767"/>
              <a:gd name="connsiteX1" fmla="*/ 346409 w 975058"/>
              <a:gd name="connsiteY1" fmla="*/ 613490 h 651767"/>
              <a:gd name="connsiteX2" fmla="*/ 446256 w 975058"/>
              <a:gd name="connsiteY2" fmla="*/ 611024 h 651767"/>
              <a:gd name="connsiteX3" fmla="*/ 876704 w 975058"/>
              <a:gd name="connsiteY3" fmla="*/ 496306 h 651767"/>
              <a:gd name="connsiteX4" fmla="*/ 962581 w 975058"/>
              <a:gd name="connsiteY4" fmla="*/ 197309 h 651767"/>
              <a:gd name="connsiteX5" fmla="*/ 680624 w 975058"/>
              <a:gd name="connsiteY5" fmla="*/ 5180 h 651767"/>
              <a:gd name="connsiteX6" fmla="*/ 201818 w 975058"/>
              <a:gd name="connsiteY6" fmla="*/ 69993 h 651767"/>
              <a:gd name="connsiteX7" fmla="*/ 16468 w 975058"/>
              <a:gd name="connsiteY7" fmla="*/ 247811 h 651767"/>
              <a:gd name="connsiteX8" fmla="*/ 230824 w 975058"/>
              <a:gd name="connsiteY8" fmla="*/ 590691 h 651767"/>
              <a:gd name="connsiteX9" fmla="*/ 291319 w 975058"/>
              <a:gd name="connsiteY9" fmla="*/ 651767 h 651767"/>
              <a:gd name="connsiteX0" fmla="*/ 294026 w 977765"/>
              <a:gd name="connsiteY0" fmla="*/ 651767 h 651767"/>
              <a:gd name="connsiteX1" fmla="*/ 349116 w 977765"/>
              <a:gd name="connsiteY1" fmla="*/ 613490 h 651767"/>
              <a:gd name="connsiteX2" fmla="*/ 448963 w 977765"/>
              <a:gd name="connsiteY2" fmla="*/ 611024 h 651767"/>
              <a:gd name="connsiteX3" fmla="*/ 879411 w 977765"/>
              <a:gd name="connsiteY3" fmla="*/ 496306 h 651767"/>
              <a:gd name="connsiteX4" fmla="*/ 965288 w 977765"/>
              <a:gd name="connsiteY4" fmla="*/ 197309 h 651767"/>
              <a:gd name="connsiteX5" fmla="*/ 683331 w 977765"/>
              <a:gd name="connsiteY5" fmla="*/ 5180 h 651767"/>
              <a:gd name="connsiteX6" fmla="*/ 204525 w 977765"/>
              <a:gd name="connsiteY6" fmla="*/ 69993 h 651767"/>
              <a:gd name="connsiteX7" fmla="*/ 19175 w 977765"/>
              <a:gd name="connsiteY7" fmla="*/ 247811 h 651767"/>
              <a:gd name="connsiteX8" fmla="*/ 233531 w 977765"/>
              <a:gd name="connsiteY8" fmla="*/ 590691 h 651767"/>
              <a:gd name="connsiteX9" fmla="*/ 294026 w 977765"/>
              <a:gd name="connsiteY9" fmla="*/ 651767 h 651767"/>
              <a:gd name="connsiteX0" fmla="*/ 292584 w 976323"/>
              <a:gd name="connsiteY0" fmla="*/ 651767 h 651767"/>
              <a:gd name="connsiteX1" fmla="*/ 347674 w 976323"/>
              <a:gd name="connsiteY1" fmla="*/ 613490 h 651767"/>
              <a:gd name="connsiteX2" fmla="*/ 447521 w 976323"/>
              <a:gd name="connsiteY2" fmla="*/ 611024 h 651767"/>
              <a:gd name="connsiteX3" fmla="*/ 877969 w 976323"/>
              <a:gd name="connsiteY3" fmla="*/ 496306 h 651767"/>
              <a:gd name="connsiteX4" fmla="*/ 963846 w 976323"/>
              <a:gd name="connsiteY4" fmla="*/ 197309 h 651767"/>
              <a:gd name="connsiteX5" fmla="*/ 681889 w 976323"/>
              <a:gd name="connsiteY5" fmla="*/ 5180 h 651767"/>
              <a:gd name="connsiteX6" fmla="*/ 203083 w 976323"/>
              <a:gd name="connsiteY6" fmla="*/ 69993 h 651767"/>
              <a:gd name="connsiteX7" fmla="*/ 19443 w 976323"/>
              <a:gd name="connsiteY7" fmla="*/ 254442 h 651767"/>
              <a:gd name="connsiteX8" fmla="*/ 232089 w 976323"/>
              <a:gd name="connsiteY8" fmla="*/ 590691 h 651767"/>
              <a:gd name="connsiteX9" fmla="*/ 292584 w 976323"/>
              <a:gd name="connsiteY9" fmla="*/ 651767 h 651767"/>
              <a:gd name="connsiteX0" fmla="*/ 292584 w 974891"/>
              <a:gd name="connsiteY0" fmla="*/ 651767 h 651767"/>
              <a:gd name="connsiteX1" fmla="*/ 347674 w 974891"/>
              <a:gd name="connsiteY1" fmla="*/ 613490 h 651767"/>
              <a:gd name="connsiteX2" fmla="*/ 447521 w 974891"/>
              <a:gd name="connsiteY2" fmla="*/ 611024 h 651767"/>
              <a:gd name="connsiteX3" fmla="*/ 871513 w 974891"/>
              <a:gd name="connsiteY3" fmla="*/ 476756 h 651767"/>
              <a:gd name="connsiteX4" fmla="*/ 963846 w 974891"/>
              <a:gd name="connsiteY4" fmla="*/ 197309 h 651767"/>
              <a:gd name="connsiteX5" fmla="*/ 681889 w 974891"/>
              <a:gd name="connsiteY5" fmla="*/ 5180 h 651767"/>
              <a:gd name="connsiteX6" fmla="*/ 203083 w 974891"/>
              <a:gd name="connsiteY6" fmla="*/ 69993 h 651767"/>
              <a:gd name="connsiteX7" fmla="*/ 19443 w 974891"/>
              <a:gd name="connsiteY7" fmla="*/ 254442 h 651767"/>
              <a:gd name="connsiteX8" fmla="*/ 232089 w 974891"/>
              <a:gd name="connsiteY8" fmla="*/ 590691 h 651767"/>
              <a:gd name="connsiteX9" fmla="*/ 292584 w 974891"/>
              <a:gd name="connsiteY9" fmla="*/ 651767 h 651767"/>
              <a:gd name="connsiteX0" fmla="*/ 292584 w 973991"/>
              <a:gd name="connsiteY0" fmla="*/ 651767 h 651767"/>
              <a:gd name="connsiteX1" fmla="*/ 347674 w 973991"/>
              <a:gd name="connsiteY1" fmla="*/ 613490 h 651767"/>
              <a:gd name="connsiteX2" fmla="*/ 492610 w 973991"/>
              <a:gd name="connsiteY2" fmla="*/ 599395 h 651767"/>
              <a:gd name="connsiteX3" fmla="*/ 871513 w 973991"/>
              <a:gd name="connsiteY3" fmla="*/ 476756 h 651767"/>
              <a:gd name="connsiteX4" fmla="*/ 963846 w 973991"/>
              <a:gd name="connsiteY4" fmla="*/ 197309 h 651767"/>
              <a:gd name="connsiteX5" fmla="*/ 681889 w 973991"/>
              <a:gd name="connsiteY5" fmla="*/ 5180 h 651767"/>
              <a:gd name="connsiteX6" fmla="*/ 203083 w 973991"/>
              <a:gd name="connsiteY6" fmla="*/ 69993 h 651767"/>
              <a:gd name="connsiteX7" fmla="*/ 19443 w 973991"/>
              <a:gd name="connsiteY7" fmla="*/ 254442 h 651767"/>
              <a:gd name="connsiteX8" fmla="*/ 232089 w 973991"/>
              <a:gd name="connsiteY8" fmla="*/ 590691 h 651767"/>
              <a:gd name="connsiteX9" fmla="*/ 292584 w 973991"/>
              <a:gd name="connsiteY9" fmla="*/ 651767 h 651767"/>
              <a:gd name="connsiteX0" fmla="*/ 292584 w 973991"/>
              <a:gd name="connsiteY0" fmla="*/ 651767 h 651767"/>
              <a:gd name="connsiteX1" fmla="*/ 347674 w 973991"/>
              <a:gd name="connsiteY1" fmla="*/ 613490 h 651767"/>
              <a:gd name="connsiteX2" fmla="*/ 492610 w 973991"/>
              <a:gd name="connsiteY2" fmla="*/ 599395 h 651767"/>
              <a:gd name="connsiteX3" fmla="*/ 871513 w 973991"/>
              <a:gd name="connsiteY3" fmla="*/ 476756 h 651767"/>
              <a:gd name="connsiteX4" fmla="*/ 963846 w 973991"/>
              <a:gd name="connsiteY4" fmla="*/ 197309 h 651767"/>
              <a:gd name="connsiteX5" fmla="*/ 681889 w 973991"/>
              <a:gd name="connsiteY5" fmla="*/ 5180 h 651767"/>
              <a:gd name="connsiteX6" fmla="*/ 203083 w 973991"/>
              <a:gd name="connsiteY6" fmla="*/ 69993 h 651767"/>
              <a:gd name="connsiteX7" fmla="*/ 19443 w 973991"/>
              <a:gd name="connsiteY7" fmla="*/ 254442 h 651767"/>
              <a:gd name="connsiteX8" fmla="*/ 232089 w 973991"/>
              <a:gd name="connsiteY8" fmla="*/ 590691 h 651767"/>
              <a:gd name="connsiteX9" fmla="*/ 292584 w 973991"/>
              <a:gd name="connsiteY9" fmla="*/ 651767 h 651767"/>
              <a:gd name="connsiteX0" fmla="*/ 292584 w 947259"/>
              <a:gd name="connsiteY0" fmla="*/ 652072 h 652072"/>
              <a:gd name="connsiteX1" fmla="*/ 347674 w 947259"/>
              <a:gd name="connsiteY1" fmla="*/ 613795 h 652072"/>
              <a:gd name="connsiteX2" fmla="*/ 492610 w 947259"/>
              <a:gd name="connsiteY2" fmla="*/ 599700 h 652072"/>
              <a:gd name="connsiteX3" fmla="*/ 871513 w 947259"/>
              <a:gd name="connsiteY3" fmla="*/ 477061 h 652072"/>
              <a:gd name="connsiteX4" fmla="*/ 932661 w 947259"/>
              <a:gd name="connsiteY4" fmla="*/ 202828 h 652072"/>
              <a:gd name="connsiteX5" fmla="*/ 681889 w 947259"/>
              <a:gd name="connsiteY5" fmla="*/ 5485 h 652072"/>
              <a:gd name="connsiteX6" fmla="*/ 203083 w 947259"/>
              <a:gd name="connsiteY6" fmla="*/ 70298 h 652072"/>
              <a:gd name="connsiteX7" fmla="*/ 19443 w 947259"/>
              <a:gd name="connsiteY7" fmla="*/ 254747 h 652072"/>
              <a:gd name="connsiteX8" fmla="*/ 232089 w 947259"/>
              <a:gd name="connsiteY8" fmla="*/ 590996 h 652072"/>
              <a:gd name="connsiteX9" fmla="*/ 292584 w 947259"/>
              <a:gd name="connsiteY9" fmla="*/ 652072 h 652072"/>
              <a:gd name="connsiteX0" fmla="*/ 292584 w 935943"/>
              <a:gd name="connsiteY0" fmla="*/ 652294 h 652294"/>
              <a:gd name="connsiteX1" fmla="*/ 347674 w 935943"/>
              <a:gd name="connsiteY1" fmla="*/ 614017 h 652294"/>
              <a:gd name="connsiteX2" fmla="*/ 492610 w 935943"/>
              <a:gd name="connsiteY2" fmla="*/ 599922 h 652294"/>
              <a:gd name="connsiteX3" fmla="*/ 871513 w 935943"/>
              <a:gd name="connsiteY3" fmla="*/ 477283 h 652294"/>
              <a:gd name="connsiteX4" fmla="*/ 918074 w 935943"/>
              <a:gd name="connsiteY4" fmla="*/ 206812 h 652294"/>
              <a:gd name="connsiteX5" fmla="*/ 681889 w 935943"/>
              <a:gd name="connsiteY5" fmla="*/ 5707 h 652294"/>
              <a:gd name="connsiteX6" fmla="*/ 203083 w 935943"/>
              <a:gd name="connsiteY6" fmla="*/ 70520 h 652294"/>
              <a:gd name="connsiteX7" fmla="*/ 19443 w 935943"/>
              <a:gd name="connsiteY7" fmla="*/ 254969 h 652294"/>
              <a:gd name="connsiteX8" fmla="*/ 232089 w 935943"/>
              <a:gd name="connsiteY8" fmla="*/ 591218 h 652294"/>
              <a:gd name="connsiteX9" fmla="*/ 292584 w 935943"/>
              <a:gd name="connsiteY9" fmla="*/ 652294 h 652294"/>
              <a:gd name="connsiteX0" fmla="*/ 292584 w 935943"/>
              <a:gd name="connsiteY0" fmla="*/ 651279 h 651279"/>
              <a:gd name="connsiteX1" fmla="*/ 347674 w 935943"/>
              <a:gd name="connsiteY1" fmla="*/ 613002 h 651279"/>
              <a:gd name="connsiteX2" fmla="*/ 492610 w 935943"/>
              <a:gd name="connsiteY2" fmla="*/ 598907 h 651279"/>
              <a:gd name="connsiteX3" fmla="*/ 871513 w 935943"/>
              <a:gd name="connsiteY3" fmla="*/ 476268 h 651279"/>
              <a:gd name="connsiteX4" fmla="*/ 918074 w 935943"/>
              <a:gd name="connsiteY4" fmla="*/ 205797 h 651279"/>
              <a:gd name="connsiteX5" fmla="*/ 681889 w 935943"/>
              <a:gd name="connsiteY5" fmla="*/ 4692 h 651279"/>
              <a:gd name="connsiteX6" fmla="*/ 205135 w 935943"/>
              <a:gd name="connsiteY6" fmla="*/ 77462 h 651279"/>
              <a:gd name="connsiteX7" fmla="*/ 19443 w 935943"/>
              <a:gd name="connsiteY7" fmla="*/ 253954 h 651279"/>
              <a:gd name="connsiteX8" fmla="*/ 232089 w 935943"/>
              <a:gd name="connsiteY8" fmla="*/ 590203 h 651279"/>
              <a:gd name="connsiteX9" fmla="*/ 292584 w 935943"/>
              <a:gd name="connsiteY9" fmla="*/ 651279 h 651279"/>
              <a:gd name="connsiteX0" fmla="*/ 292584 w 935229"/>
              <a:gd name="connsiteY0" fmla="*/ 641781 h 641781"/>
              <a:gd name="connsiteX1" fmla="*/ 347674 w 935229"/>
              <a:gd name="connsiteY1" fmla="*/ 603504 h 641781"/>
              <a:gd name="connsiteX2" fmla="*/ 492610 w 935229"/>
              <a:gd name="connsiteY2" fmla="*/ 589409 h 641781"/>
              <a:gd name="connsiteX3" fmla="*/ 871513 w 935229"/>
              <a:gd name="connsiteY3" fmla="*/ 466770 h 641781"/>
              <a:gd name="connsiteX4" fmla="*/ 918074 w 935229"/>
              <a:gd name="connsiteY4" fmla="*/ 196299 h 641781"/>
              <a:gd name="connsiteX5" fmla="*/ 691598 w 935229"/>
              <a:gd name="connsiteY5" fmla="*/ 5419 h 641781"/>
              <a:gd name="connsiteX6" fmla="*/ 205135 w 935229"/>
              <a:gd name="connsiteY6" fmla="*/ 67964 h 641781"/>
              <a:gd name="connsiteX7" fmla="*/ 19443 w 935229"/>
              <a:gd name="connsiteY7" fmla="*/ 244456 h 641781"/>
              <a:gd name="connsiteX8" fmla="*/ 232089 w 935229"/>
              <a:gd name="connsiteY8" fmla="*/ 580705 h 641781"/>
              <a:gd name="connsiteX9" fmla="*/ 292584 w 935229"/>
              <a:gd name="connsiteY9" fmla="*/ 641781 h 641781"/>
              <a:gd name="connsiteX0" fmla="*/ 292584 w 944778"/>
              <a:gd name="connsiteY0" fmla="*/ 641781 h 641781"/>
              <a:gd name="connsiteX1" fmla="*/ 347674 w 944778"/>
              <a:gd name="connsiteY1" fmla="*/ 603504 h 641781"/>
              <a:gd name="connsiteX2" fmla="*/ 492610 w 944778"/>
              <a:gd name="connsiteY2" fmla="*/ 589409 h 641781"/>
              <a:gd name="connsiteX3" fmla="*/ 871513 w 944778"/>
              <a:gd name="connsiteY3" fmla="*/ 466770 h 641781"/>
              <a:gd name="connsiteX4" fmla="*/ 918074 w 944778"/>
              <a:gd name="connsiteY4" fmla="*/ 196299 h 641781"/>
              <a:gd name="connsiteX5" fmla="*/ 691598 w 944778"/>
              <a:gd name="connsiteY5" fmla="*/ 5419 h 641781"/>
              <a:gd name="connsiteX6" fmla="*/ 205135 w 944778"/>
              <a:gd name="connsiteY6" fmla="*/ 67964 h 641781"/>
              <a:gd name="connsiteX7" fmla="*/ 19443 w 944778"/>
              <a:gd name="connsiteY7" fmla="*/ 244456 h 641781"/>
              <a:gd name="connsiteX8" fmla="*/ 232089 w 944778"/>
              <a:gd name="connsiteY8" fmla="*/ 580705 h 641781"/>
              <a:gd name="connsiteX9" fmla="*/ 292584 w 944778"/>
              <a:gd name="connsiteY9" fmla="*/ 641781 h 641781"/>
              <a:gd name="connsiteX0" fmla="*/ 292584 w 940808"/>
              <a:gd name="connsiteY0" fmla="*/ 641781 h 641781"/>
              <a:gd name="connsiteX1" fmla="*/ 347674 w 940808"/>
              <a:gd name="connsiteY1" fmla="*/ 603504 h 641781"/>
              <a:gd name="connsiteX2" fmla="*/ 492610 w 940808"/>
              <a:gd name="connsiteY2" fmla="*/ 589409 h 641781"/>
              <a:gd name="connsiteX3" fmla="*/ 871513 w 940808"/>
              <a:gd name="connsiteY3" fmla="*/ 466770 h 641781"/>
              <a:gd name="connsiteX4" fmla="*/ 918074 w 940808"/>
              <a:gd name="connsiteY4" fmla="*/ 196299 h 641781"/>
              <a:gd name="connsiteX5" fmla="*/ 691598 w 940808"/>
              <a:gd name="connsiteY5" fmla="*/ 5419 h 641781"/>
              <a:gd name="connsiteX6" fmla="*/ 205135 w 940808"/>
              <a:gd name="connsiteY6" fmla="*/ 67964 h 641781"/>
              <a:gd name="connsiteX7" fmla="*/ 19443 w 940808"/>
              <a:gd name="connsiteY7" fmla="*/ 244456 h 641781"/>
              <a:gd name="connsiteX8" fmla="*/ 232089 w 940808"/>
              <a:gd name="connsiteY8" fmla="*/ 580705 h 641781"/>
              <a:gd name="connsiteX9" fmla="*/ 292584 w 940808"/>
              <a:gd name="connsiteY9" fmla="*/ 641781 h 641781"/>
              <a:gd name="connsiteX0" fmla="*/ 292584 w 936876"/>
              <a:gd name="connsiteY0" fmla="*/ 640201 h 640201"/>
              <a:gd name="connsiteX1" fmla="*/ 347674 w 936876"/>
              <a:gd name="connsiteY1" fmla="*/ 601924 h 640201"/>
              <a:gd name="connsiteX2" fmla="*/ 492610 w 936876"/>
              <a:gd name="connsiteY2" fmla="*/ 587829 h 640201"/>
              <a:gd name="connsiteX3" fmla="*/ 871513 w 936876"/>
              <a:gd name="connsiteY3" fmla="*/ 465190 h 640201"/>
              <a:gd name="connsiteX4" fmla="*/ 907259 w 936876"/>
              <a:gd name="connsiteY4" fmla="*/ 167385 h 640201"/>
              <a:gd name="connsiteX5" fmla="*/ 691598 w 936876"/>
              <a:gd name="connsiteY5" fmla="*/ 3839 h 640201"/>
              <a:gd name="connsiteX6" fmla="*/ 205135 w 936876"/>
              <a:gd name="connsiteY6" fmla="*/ 66384 h 640201"/>
              <a:gd name="connsiteX7" fmla="*/ 19443 w 936876"/>
              <a:gd name="connsiteY7" fmla="*/ 242876 h 640201"/>
              <a:gd name="connsiteX8" fmla="*/ 232089 w 936876"/>
              <a:gd name="connsiteY8" fmla="*/ 579125 h 640201"/>
              <a:gd name="connsiteX9" fmla="*/ 292584 w 936876"/>
              <a:gd name="connsiteY9" fmla="*/ 640201 h 640201"/>
              <a:gd name="connsiteX0" fmla="*/ 292584 w 927257"/>
              <a:gd name="connsiteY0" fmla="*/ 654530 h 654530"/>
              <a:gd name="connsiteX1" fmla="*/ 347674 w 927257"/>
              <a:gd name="connsiteY1" fmla="*/ 616253 h 654530"/>
              <a:gd name="connsiteX2" fmla="*/ 492610 w 927257"/>
              <a:gd name="connsiteY2" fmla="*/ 602158 h 654530"/>
              <a:gd name="connsiteX3" fmla="*/ 871513 w 927257"/>
              <a:gd name="connsiteY3" fmla="*/ 479519 h 654530"/>
              <a:gd name="connsiteX4" fmla="*/ 907259 w 927257"/>
              <a:gd name="connsiteY4" fmla="*/ 181714 h 654530"/>
              <a:gd name="connsiteX5" fmla="*/ 695909 w 927257"/>
              <a:gd name="connsiteY5" fmla="*/ 3250 h 654530"/>
              <a:gd name="connsiteX6" fmla="*/ 205135 w 927257"/>
              <a:gd name="connsiteY6" fmla="*/ 80713 h 654530"/>
              <a:gd name="connsiteX7" fmla="*/ 19443 w 927257"/>
              <a:gd name="connsiteY7" fmla="*/ 257205 h 654530"/>
              <a:gd name="connsiteX8" fmla="*/ 232089 w 927257"/>
              <a:gd name="connsiteY8" fmla="*/ 593454 h 654530"/>
              <a:gd name="connsiteX9" fmla="*/ 292584 w 927257"/>
              <a:gd name="connsiteY9" fmla="*/ 654530 h 654530"/>
              <a:gd name="connsiteX0" fmla="*/ 292584 w 927257"/>
              <a:gd name="connsiteY0" fmla="*/ 656183 h 656183"/>
              <a:gd name="connsiteX1" fmla="*/ 347674 w 927257"/>
              <a:gd name="connsiteY1" fmla="*/ 617906 h 656183"/>
              <a:gd name="connsiteX2" fmla="*/ 492610 w 927257"/>
              <a:gd name="connsiteY2" fmla="*/ 603811 h 656183"/>
              <a:gd name="connsiteX3" fmla="*/ 871513 w 927257"/>
              <a:gd name="connsiteY3" fmla="*/ 481172 h 656183"/>
              <a:gd name="connsiteX4" fmla="*/ 907259 w 927257"/>
              <a:gd name="connsiteY4" fmla="*/ 183367 h 656183"/>
              <a:gd name="connsiteX5" fmla="*/ 695909 w 927257"/>
              <a:gd name="connsiteY5" fmla="*/ 4903 h 656183"/>
              <a:gd name="connsiteX6" fmla="*/ 205135 w 927257"/>
              <a:gd name="connsiteY6" fmla="*/ 82366 h 656183"/>
              <a:gd name="connsiteX7" fmla="*/ 19443 w 927257"/>
              <a:gd name="connsiteY7" fmla="*/ 258858 h 656183"/>
              <a:gd name="connsiteX8" fmla="*/ 232089 w 927257"/>
              <a:gd name="connsiteY8" fmla="*/ 595107 h 656183"/>
              <a:gd name="connsiteX9" fmla="*/ 292584 w 927257"/>
              <a:gd name="connsiteY9" fmla="*/ 656183 h 656183"/>
              <a:gd name="connsiteX0" fmla="*/ 292584 w 925838"/>
              <a:gd name="connsiteY0" fmla="*/ 651595 h 651595"/>
              <a:gd name="connsiteX1" fmla="*/ 347674 w 925838"/>
              <a:gd name="connsiteY1" fmla="*/ 613318 h 651595"/>
              <a:gd name="connsiteX2" fmla="*/ 492610 w 925838"/>
              <a:gd name="connsiteY2" fmla="*/ 599223 h 651595"/>
              <a:gd name="connsiteX3" fmla="*/ 871513 w 925838"/>
              <a:gd name="connsiteY3" fmla="*/ 476584 h 651595"/>
              <a:gd name="connsiteX4" fmla="*/ 907259 w 925838"/>
              <a:gd name="connsiteY4" fmla="*/ 178779 h 651595"/>
              <a:gd name="connsiteX5" fmla="*/ 715990 w 925838"/>
              <a:gd name="connsiteY5" fmla="*/ 5177 h 651595"/>
              <a:gd name="connsiteX6" fmla="*/ 205135 w 925838"/>
              <a:gd name="connsiteY6" fmla="*/ 77778 h 651595"/>
              <a:gd name="connsiteX7" fmla="*/ 19443 w 925838"/>
              <a:gd name="connsiteY7" fmla="*/ 254270 h 651595"/>
              <a:gd name="connsiteX8" fmla="*/ 232089 w 925838"/>
              <a:gd name="connsiteY8" fmla="*/ 590519 h 651595"/>
              <a:gd name="connsiteX9" fmla="*/ 292584 w 925838"/>
              <a:gd name="connsiteY9" fmla="*/ 651595 h 651595"/>
              <a:gd name="connsiteX0" fmla="*/ 262897 w 925838"/>
              <a:gd name="connsiteY0" fmla="*/ 663017 h 663017"/>
              <a:gd name="connsiteX1" fmla="*/ 347674 w 925838"/>
              <a:gd name="connsiteY1" fmla="*/ 613318 h 663017"/>
              <a:gd name="connsiteX2" fmla="*/ 492610 w 925838"/>
              <a:gd name="connsiteY2" fmla="*/ 599223 h 663017"/>
              <a:gd name="connsiteX3" fmla="*/ 871513 w 925838"/>
              <a:gd name="connsiteY3" fmla="*/ 476584 h 663017"/>
              <a:gd name="connsiteX4" fmla="*/ 907259 w 925838"/>
              <a:gd name="connsiteY4" fmla="*/ 178779 h 663017"/>
              <a:gd name="connsiteX5" fmla="*/ 715990 w 925838"/>
              <a:gd name="connsiteY5" fmla="*/ 5177 h 663017"/>
              <a:gd name="connsiteX6" fmla="*/ 205135 w 925838"/>
              <a:gd name="connsiteY6" fmla="*/ 77778 h 663017"/>
              <a:gd name="connsiteX7" fmla="*/ 19443 w 925838"/>
              <a:gd name="connsiteY7" fmla="*/ 254270 h 663017"/>
              <a:gd name="connsiteX8" fmla="*/ 232089 w 925838"/>
              <a:gd name="connsiteY8" fmla="*/ 590519 h 663017"/>
              <a:gd name="connsiteX9" fmla="*/ 262897 w 925838"/>
              <a:gd name="connsiteY9" fmla="*/ 663017 h 663017"/>
              <a:gd name="connsiteX0" fmla="*/ 238982 w 925838"/>
              <a:gd name="connsiteY0" fmla="*/ 657889 h 657889"/>
              <a:gd name="connsiteX1" fmla="*/ 347674 w 925838"/>
              <a:gd name="connsiteY1" fmla="*/ 613318 h 657889"/>
              <a:gd name="connsiteX2" fmla="*/ 492610 w 925838"/>
              <a:gd name="connsiteY2" fmla="*/ 599223 h 657889"/>
              <a:gd name="connsiteX3" fmla="*/ 871513 w 925838"/>
              <a:gd name="connsiteY3" fmla="*/ 476584 h 657889"/>
              <a:gd name="connsiteX4" fmla="*/ 907259 w 925838"/>
              <a:gd name="connsiteY4" fmla="*/ 178779 h 657889"/>
              <a:gd name="connsiteX5" fmla="*/ 715990 w 925838"/>
              <a:gd name="connsiteY5" fmla="*/ 5177 h 657889"/>
              <a:gd name="connsiteX6" fmla="*/ 205135 w 925838"/>
              <a:gd name="connsiteY6" fmla="*/ 77778 h 657889"/>
              <a:gd name="connsiteX7" fmla="*/ 19443 w 925838"/>
              <a:gd name="connsiteY7" fmla="*/ 254270 h 657889"/>
              <a:gd name="connsiteX8" fmla="*/ 232089 w 925838"/>
              <a:gd name="connsiteY8" fmla="*/ 590519 h 657889"/>
              <a:gd name="connsiteX9" fmla="*/ 238982 w 925838"/>
              <a:gd name="connsiteY9" fmla="*/ 657889 h 657889"/>
              <a:gd name="connsiteX0" fmla="*/ 238982 w 925838"/>
              <a:gd name="connsiteY0" fmla="*/ 657889 h 657889"/>
              <a:gd name="connsiteX1" fmla="*/ 354772 w 925838"/>
              <a:gd name="connsiteY1" fmla="*/ 616508 h 657889"/>
              <a:gd name="connsiteX2" fmla="*/ 492610 w 925838"/>
              <a:gd name="connsiteY2" fmla="*/ 599223 h 657889"/>
              <a:gd name="connsiteX3" fmla="*/ 871513 w 925838"/>
              <a:gd name="connsiteY3" fmla="*/ 476584 h 657889"/>
              <a:gd name="connsiteX4" fmla="*/ 907259 w 925838"/>
              <a:gd name="connsiteY4" fmla="*/ 178779 h 657889"/>
              <a:gd name="connsiteX5" fmla="*/ 715990 w 925838"/>
              <a:gd name="connsiteY5" fmla="*/ 5177 h 657889"/>
              <a:gd name="connsiteX6" fmla="*/ 205135 w 925838"/>
              <a:gd name="connsiteY6" fmla="*/ 77778 h 657889"/>
              <a:gd name="connsiteX7" fmla="*/ 19443 w 925838"/>
              <a:gd name="connsiteY7" fmla="*/ 254270 h 657889"/>
              <a:gd name="connsiteX8" fmla="*/ 232089 w 925838"/>
              <a:gd name="connsiteY8" fmla="*/ 590519 h 657889"/>
              <a:gd name="connsiteX9" fmla="*/ 238982 w 925838"/>
              <a:gd name="connsiteY9" fmla="*/ 657889 h 657889"/>
              <a:gd name="connsiteX0" fmla="*/ 238982 w 924637"/>
              <a:gd name="connsiteY0" fmla="*/ 657889 h 657889"/>
              <a:gd name="connsiteX1" fmla="*/ 354772 w 924637"/>
              <a:gd name="connsiteY1" fmla="*/ 616508 h 657889"/>
              <a:gd name="connsiteX2" fmla="*/ 516487 w 924637"/>
              <a:gd name="connsiteY2" fmla="*/ 599340 h 657889"/>
              <a:gd name="connsiteX3" fmla="*/ 871513 w 924637"/>
              <a:gd name="connsiteY3" fmla="*/ 476584 h 657889"/>
              <a:gd name="connsiteX4" fmla="*/ 907259 w 924637"/>
              <a:gd name="connsiteY4" fmla="*/ 178779 h 657889"/>
              <a:gd name="connsiteX5" fmla="*/ 715990 w 924637"/>
              <a:gd name="connsiteY5" fmla="*/ 5177 h 657889"/>
              <a:gd name="connsiteX6" fmla="*/ 205135 w 924637"/>
              <a:gd name="connsiteY6" fmla="*/ 77778 h 657889"/>
              <a:gd name="connsiteX7" fmla="*/ 19443 w 924637"/>
              <a:gd name="connsiteY7" fmla="*/ 254270 h 657889"/>
              <a:gd name="connsiteX8" fmla="*/ 232089 w 924637"/>
              <a:gd name="connsiteY8" fmla="*/ 590519 h 657889"/>
              <a:gd name="connsiteX9" fmla="*/ 238982 w 924637"/>
              <a:gd name="connsiteY9" fmla="*/ 657889 h 657889"/>
              <a:gd name="connsiteX0" fmla="*/ 238982 w 924262"/>
              <a:gd name="connsiteY0" fmla="*/ 657889 h 657889"/>
              <a:gd name="connsiteX1" fmla="*/ 354772 w 924262"/>
              <a:gd name="connsiteY1" fmla="*/ 616508 h 657889"/>
              <a:gd name="connsiteX2" fmla="*/ 524192 w 924262"/>
              <a:gd name="connsiteY2" fmla="*/ 604883 h 657889"/>
              <a:gd name="connsiteX3" fmla="*/ 871513 w 924262"/>
              <a:gd name="connsiteY3" fmla="*/ 476584 h 657889"/>
              <a:gd name="connsiteX4" fmla="*/ 907259 w 924262"/>
              <a:gd name="connsiteY4" fmla="*/ 178779 h 657889"/>
              <a:gd name="connsiteX5" fmla="*/ 715990 w 924262"/>
              <a:gd name="connsiteY5" fmla="*/ 5177 h 657889"/>
              <a:gd name="connsiteX6" fmla="*/ 205135 w 924262"/>
              <a:gd name="connsiteY6" fmla="*/ 77778 h 657889"/>
              <a:gd name="connsiteX7" fmla="*/ 19443 w 924262"/>
              <a:gd name="connsiteY7" fmla="*/ 254270 h 657889"/>
              <a:gd name="connsiteX8" fmla="*/ 232089 w 924262"/>
              <a:gd name="connsiteY8" fmla="*/ 590519 h 657889"/>
              <a:gd name="connsiteX9" fmla="*/ 238982 w 924262"/>
              <a:gd name="connsiteY9" fmla="*/ 657889 h 657889"/>
              <a:gd name="connsiteX0" fmla="*/ 238982 w 924262"/>
              <a:gd name="connsiteY0" fmla="*/ 657889 h 657889"/>
              <a:gd name="connsiteX1" fmla="*/ 354772 w 924262"/>
              <a:gd name="connsiteY1" fmla="*/ 616508 h 657889"/>
              <a:gd name="connsiteX2" fmla="*/ 524192 w 924262"/>
              <a:gd name="connsiteY2" fmla="*/ 604883 h 657889"/>
              <a:gd name="connsiteX3" fmla="*/ 871513 w 924262"/>
              <a:gd name="connsiteY3" fmla="*/ 476584 h 657889"/>
              <a:gd name="connsiteX4" fmla="*/ 907259 w 924262"/>
              <a:gd name="connsiteY4" fmla="*/ 178779 h 657889"/>
              <a:gd name="connsiteX5" fmla="*/ 715990 w 924262"/>
              <a:gd name="connsiteY5" fmla="*/ 5177 h 657889"/>
              <a:gd name="connsiteX6" fmla="*/ 205135 w 924262"/>
              <a:gd name="connsiteY6" fmla="*/ 77778 h 657889"/>
              <a:gd name="connsiteX7" fmla="*/ 19443 w 924262"/>
              <a:gd name="connsiteY7" fmla="*/ 254270 h 657889"/>
              <a:gd name="connsiteX8" fmla="*/ 232089 w 924262"/>
              <a:gd name="connsiteY8" fmla="*/ 590519 h 657889"/>
              <a:gd name="connsiteX9" fmla="*/ 238982 w 924262"/>
              <a:gd name="connsiteY9" fmla="*/ 657889 h 657889"/>
              <a:gd name="connsiteX0" fmla="*/ 238982 w 923327"/>
              <a:gd name="connsiteY0" fmla="*/ 657889 h 657889"/>
              <a:gd name="connsiteX1" fmla="*/ 354772 w 923327"/>
              <a:gd name="connsiteY1" fmla="*/ 616508 h 657889"/>
              <a:gd name="connsiteX2" fmla="*/ 543969 w 923327"/>
              <a:gd name="connsiteY2" fmla="*/ 608568 h 657889"/>
              <a:gd name="connsiteX3" fmla="*/ 871513 w 923327"/>
              <a:gd name="connsiteY3" fmla="*/ 476584 h 657889"/>
              <a:gd name="connsiteX4" fmla="*/ 907259 w 923327"/>
              <a:gd name="connsiteY4" fmla="*/ 178779 h 657889"/>
              <a:gd name="connsiteX5" fmla="*/ 715990 w 923327"/>
              <a:gd name="connsiteY5" fmla="*/ 5177 h 657889"/>
              <a:gd name="connsiteX6" fmla="*/ 205135 w 923327"/>
              <a:gd name="connsiteY6" fmla="*/ 77778 h 657889"/>
              <a:gd name="connsiteX7" fmla="*/ 19443 w 923327"/>
              <a:gd name="connsiteY7" fmla="*/ 254270 h 657889"/>
              <a:gd name="connsiteX8" fmla="*/ 232089 w 923327"/>
              <a:gd name="connsiteY8" fmla="*/ 590519 h 657889"/>
              <a:gd name="connsiteX9" fmla="*/ 238982 w 923327"/>
              <a:gd name="connsiteY9" fmla="*/ 657889 h 657889"/>
              <a:gd name="connsiteX0" fmla="*/ 238982 w 922789"/>
              <a:gd name="connsiteY0" fmla="*/ 657889 h 657889"/>
              <a:gd name="connsiteX1" fmla="*/ 354772 w 922789"/>
              <a:gd name="connsiteY1" fmla="*/ 616508 h 657889"/>
              <a:gd name="connsiteX2" fmla="*/ 555775 w 922789"/>
              <a:gd name="connsiteY2" fmla="*/ 610544 h 657889"/>
              <a:gd name="connsiteX3" fmla="*/ 871513 w 922789"/>
              <a:gd name="connsiteY3" fmla="*/ 476584 h 657889"/>
              <a:gd name="connsiteX4" fmla="*/ 907259 w 922789"/>
              <a:gd name="connsiteY4" fmla="*/ 178779 h 657889"/>
              <a:gd name="connsiteX5" fmla="*/ 715990 w 922789"/>
              <a:gd name="connsiteY5" fmla="*/ 5177 h 657889"/>
              <a:gd name="connsiteX6" fmla="*/ 205135 w 922789"/>
              <a:gd name="connsiteY6" fmla="*/ 77778 h 657889"/>
              <a:gd name="connsiteX7" fmla="*/ 19443 w 922789"/>
              <a:gd name="connsiteY7" fmla="*/ 254270 h 657889"/>
              <a:gd name="connsiteX8" fmla="*/ 232089 w 922789"/>
              <a:gd name="connsiteY8" fmla="*/ 590519 h 657889"/>
              <a:gd name="connsiteX9" fmla="*/ 238982 w 922789"/>
              <a:gd name="connsiteY9" fmla="*/ 657889 h 657889"/>
              <a:gd name="connsiteX0" fmla="*/ 237724 w 922789"/>
              <a:gd name="connsiteY0" fmla="*/ 662631 h 662631"/>
              <a:gd name="connsiteX1" fmla="*/ 354772 w 922789"/>
              <a:gd name="connsiteY1" fmla="*/ 616508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789"/>
              <a:gd name="connsiteY0" fmla="*/ 662631 h 662631"/>
              <a:gd name="connsiteX1" fmla="*/ 316417 w 922789"/>
              <a:gd name="connsiteY1" fmla="*/ 623300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789"/>
              <a:gd name="connsiteY0" fmla="*/ 662631 h 662631"/>
              <a:gd name="connsiteX1" fmla="*/ 316417 w 922789"/>
              <a:gd name="connsiteY1" fmla="*/ 623300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895"/>
              <a:gd name="connsiteY0" fmla="*/ 675244 h 675244"/>
              <a:gd name="connsiteX1" fmla="*/ 316417 w 922895"/>
              <a:gd name="connsiteY1" fmla="*/ 635913 h 675244"/>
              <a:gd name="connsiteX2" fmla="*/ 555775 w 922895"/>
              <a:gd name="connsiteY2" fmla="*/ 623157 h 675244"/>
              <a:gd name="connsiteX3" fmla="*/ 871513 w 922895"/>
              <a:gd name="connsiteY3" fmla="*/ 489197 h 675244"/>
              <a:gd name="connsiteX4" fmla="*/ 907259 w 922895"/>
              <a:gd name="connsiteY4" fmla="*/ 191392 h 675244"/>
              <a:gd name="connsiteX5" fmla="*/ 714533 w 922895"/>
              <a:gd name="connsiteY5" fmla="*/ 4490 h 675244"/>
              <a:gd name="connsiteX6" fmla="*/ 205135 w 922895"/>
              <a:gd name="connsiteY6" fmla="*/ 90391 h 675244"/>
              <a:gd name="connsiteX7" fmla="*/ 19443 w 922895"/>
              <a:gd name="connsiteY7" fmla="*/ 266883 h 675244"/>
              <a:gd name="connsiteX8" fmla="*/ 232089 w 922895"/>
              <a:gd name="connsiteY8" fmla="*/ 603132 h 675244"/>
              <a:gd name="connsiteX9" fmla="*/ 237724 w 922895"/>
              <a:gd name="connsiteY9" fmla="*/ 675244 h 675244"/>
              <a:gd name="connsiteX0" fmla="*/ 237724 w 921860"/>
              <a:gd name="connsiteY0" fmla="*/ 675486 h 675486"/>
              <a:gd name="connsiteX1" fmla="*/ 316417 w 921860"/>
              <a:gd name="connsiteY1" fmla="*/ 636155 h 675486"/>
              <a:gd name="connsiteX2" fmla="*/ 555775 w 921860"/>
              <a:gd name="connsiteY2" fmla="*/ 623399 h 675486"/>
              <a:gd name="connsiteX3" fmla="*/ 871513 w 921860"/>
              <a:gd name="connsiteY3" fmla="*/ 489439 h 675486"/>
              <a:gd name="connsiteX4" fmla="*/ 907259 w 921860"/>
              <a:gd name="connsiteY4" fmla="*/ 191634 h 675486"/>
              <a:gd name="connsiteX5" fmla="*/ 728723 w 921860"/>
              <a:gd name="connsiteY5" fmla="*/ 4479 h 675486"/>
              <a:gd name="connsiteX6" fmla="*/ 205135 w 921860"/>
              <a:gd name="connsiteY6" fmla="*/ 90633 h 675486"/>
              <a:gd name="connsiteX7" fmla="*/ 19443 w 921860"/>
              <a:gd name="connsiteY7" fmla="*/ 267125 h 675486"/>
              <a:gd name="connsiteX8" fmla="*/ 232089 w 921860"/>
              <a:gd name="connsiteY8" fmla="*/ 603374 h 675486"/>
              <a:gd name="connsiteX9" fmla="*/ 237724 w 921860"/>
              <a:gd name="connsiteY9" fmla="*/ 675486 h 675486"/>
              <a:gd name="connsiteX0" fmla="*/ 237610 w 921746"/>
              <a:gd name="connsiteY0" fmla="*/ 675486 h 675486"/>
              <a:gd name="connsiteX1" fmla="*/ 316303 w 921746"/>
              <a:gd name="connsiteY1" fmla="*/ 636155 h 675486"/>
              <a:gd name="connsiteX2" fmla="*/ 555661 w 921746"/>
              <a:gd name="connsiteY2" fmla="*/ 623399 h 675486"/>
              <a:gd name="connsiteX3" fmla="*/ 871399 w 921746"/>
              <a:gd name="connsiteY3" fmla="*/ 489439 h 675486"/>
              <a:gd name="connsiteX4" fmla="*/ 907145 w 921746"/>
              <a:gd name="connsiteY4" fmla="*/ 191634 h 675486"/>
              <a:gd name="connsiteX5" fmla="*/ 728609 w 921746"/>
              <a:gd name="connsiteY5" fmla="*/ 4479 h 675486"/>
              <a:gd name="connsiteX6" fmla="*/ 205021 w 921746"/>
              <a:gd name="connsiteY6" fmla="*/ 90633 h 675486"/>
              <a:gd name="connsiteX7" fmla="*/ 19329 w 921746"/>
              <a:gd name="connsiteY7" fmla="*/ 267125 h 675486"/>
              <a:gd name="connsiteX8" fmla="*/ 232703 w 921746"/>
              <a:gd name="connsiteY8" fmla="*/ 610024 h 675486"/>
              <a:gd name="connsiteX9" fmla="*/ 237610 w 921746"/>
              <a:gd name="connsiteY9" fmla="*/ 675486 h 675486"/>
              <a:gd name="connsiteX0" fmla="*/ 234474 w 918610"/>
              <a:gd name="connsiteY0" fmla="*/ 675486 h 675486"/>
              <a:gd name="connsiteX1" fmla="*/ 313167 w 918610"/>
              <a:gd name="connsiteY1" fmla="*/ 636155 h 675486"/>
              <a:gd name="connsiteX2" fmla="*/ 552525 w 918610"/>
              <a:gd name="connsiteY2" fmla="*/ 623399 h 675486"/>
              <a:gd name="connsiteX3" fmla="*/ 868263 w 918610"/>
              <a:gd name="connsiteY3" fmla="*/ 489439 h 675486"/>
              <a:gd name="connsiteX4" fmla="*/ 904009 w 918610"/>
              <a:gd name="connsiteY4" fmla="*/ 191634 h 675486"/>
              <a:gd name="connsiteX5" fmla="*/ 725473 w 918610"/>
              <a:gd name="connsiteY5" fmla="*/ 4479 h 675486"/>
              <a:gd name="connsiteX6" fmla="*/ 201885 w 918610"/>
              <a:gd name="connsiteY6" fmla="*/ 90633 h 675486"/>
              <a:gd name="connsiteX7" fmla="*/ 16193 w 918610"/>
              <a:gd name="connsiteY7" fmla="*/ 267125 h 675486"/>
              <a:gd name="connsiteX8" fmla="*/ 229567 w 918610"/>
              <a:gd name="connsiteY8" fmla="*/ 610024 h 675486"/>
              <a:gd name="connsiteX9" fmla="*/ 234474 w 918610"/>
              <a:gd name="connsiteY9" fmla="*/ 675486 h 675486"/>
              <a:gd name="connsiteX0" fmla="*/ 234474 w 918610"/>
              <a:gd name="connsiteY0" fmla="*/ 675486 h 675486"/>
              <a:gd name="connsiteX1" fmla="*/ 306951 w 918610"/>
              <a:gd name="connsiteY1" fmla="*/ 637256 h 675486"/>
              <a:gd name="connsiteX2" fmla="*/ 552525 w 918610"/>
              <a:gd name="connsiteY2" fmla="*/ 623399 h 675486"/>
              <a:gd name="connsiteX3" fmla="*/ 868263 w 918610"/>
              <a:gd name="connsiteY3" fmla="*/ 489439 h 675486"/>
              <a:gd name="connsiteX4" fmla="*/ 904009 w 918610"/>
              <a:gd name="connsiteY4" fmla="*/ 191634 h 675486"/>
              <a:gd name="connsiteX5" fmla="*/ 725473 w 918610"/>
              <a:gd name="connsiteY5" fmla="*/ 4479 h 675486"/>
              <a:gd name="connsiteX6" fmla="*/ 201885 w 918610"/>
              <a:gd name="connsiteY6" fmla="*/ 90633 h 675486"/>
              <a:gd name="connsiteX7" fmla="*/ 16193 w 918610"/>
              <a:gd name="connsiteY7" fmla="*/ 267125 h 675486"/>
              <a:gd name="connsiteX8" fmla="*/ 229567 w 918610"/>
              <a:gd name="connsiteY8" fmla="*/ 610024 h 675486"/>
              <a:gd name="connsiteX9" fmla="*/ 234474 w 918610"/>
              <a:gd name="connsiteY9" fmla="*/ 675486 h 675486"/>
              <a:gd name="connsiteX0" fmla="*/ 235490 w 919626"/>
              <a:gd name="connsiteY0" fmla="*/ 675486 h 675486"/>
              <a:gd name="connsiteX1" fmla="*/ 307967 w 919626"/>
              <a:gd name="connsiteY1" fmla="*/ 637256 h 675486"/>
              <a:gd name="connsiteX2" fmla="*/ 553541 w 919626"/>
              <a:gd name="connsiteY2" fmla="*/ 623399 h 675486"/>
              <a:gd name="connsiteX3" fmla="*/ 869279 w 919626"/>
              <a:gd name="connsiteY3" fmla="*/ 489439 h 675486"/>
              <a:gd name="connsiteX4" fmla="*/ 905025 w 919626"/>
              <a:gd name="connsiteY4" fmla="*/ 191634 h 675486"/>
              <a:gd name="connsiteX5" fmla="*/ 726489 w 919626"/>
              <a:gd name="connsiteY5" fmla="*/ 4479 h 675486"/>
              <a:gd name="connsiteX6" fmla="*/ 202901 w 919626"/>
              <a:gd name="connsiteY6" fmla="*/ 90633 h 675486"/>
              <a:gd name="connsiteX7" fmla="*/ 17209 w 919626"/>
              <a:gd name="connsiteY7" fmla="*/ 267125 h 675486"/>
              <a:gd name="connsiteX8" fmla="*/ 222584 w 919626"/>
              <a:gd name="connsiteY8" fmla="*/ 614126 h 675486"/>
              <a:gd name="connsiteX9" fmla="*/ 235490 w 919626"/>
              <a:gd name="connsiteY9" fmla="*/ 675486 h 675486"/>
              <a:gd name="connsiteX0" fmla="*/ 235490 w 919626"/>
              <a:gd name="connsiteY0" fmla="*/ 675486 h 675486"/>
              <a:gd name="connsiteX1" fmla="*/ 301751 w 919626"/>
              <a:gd name="connsiteY1" fmla="*/ 638357 h 675486"/>
              <a:gd name="connsiteX2" fmla="*/ 553541 w 919626"/>
              <a:gd name="connsiteY2" fmla="*/ 623399 h 675486"/>
              <a:gd name="connsiteX3" fmla="*/ 869279 w 919626"/>
              <a:gd name="connsiteY3" fmla="*/ 489439 h 675486"/>
              <a:gd name="connsiteX4" fmla="*/ 905025 w 919626"/>
              <a:gd name="connsiteY4" fmla="*/ 191634 h 675486"/>
              <a:gd name="connsiteX5" fmla="*/ 726489 w 919626"/>
              <a:gd name="connsiteY5" fmla="*/ 4479 h 675486"/>
              <a:gd name="connsiteX6" fmla="*/ 202901 w 919626"/>
              <a:gd name="connsiteY6" fmla="*/ 90633 h 675486"/>
              <a:gd name="connsiteX7" fmla="*/ 17209 w 919626"/>
              <a:gd name="connsiteY7" fmla="*/ 267125 h 675486"/>
              <a:gd name="connsiteX8" fmla="*/ 222584 w 919626"/>
              <a:gd name="connsiteY8" fmla="*/ 614126 h 675486"/>
              <a:gd name="connsiteX9" fmla="*/ 235490 w 919626"/>
              <a:gd name="connsiteY9" fmla="*/ 675486 h 675486"/>
              <a:gd name="connsiteX0" fmla="*/ 236660 w 920796"/>
              <a:gd name="connsiteY0" fmla="*/ 675486 h 675486"/>
              <a:gd name="connsiteX1" fmla="*/ 302921 w 920796"/>
              <a:gd name="connsiteY1" fmla="*/ 638357 h 675486"/>
              <a:gd name="connsiteX2" fmla="*/ 554711 w 920796"/>
              <a:gd name="connsiteY2" fmla="*/ 623399 h 675486"/>
              <a:gd name="connsiteX3" fmla="*/ 870449 w 920796"/>
              <a:gd name="connsiteY3" fmla="*/ 489439 h 675486"/>
              <a:gd name="connsiteX4" fmla="*/ 906195 w 920796"/>
              <a:gd name="connsiteY4" fmla="*/ 191634 h 675486"/>
              <a:gd name="connsiteX5" fmla="*/ 727659 w 920796"/>
              <a:gd name="connsiteY5" fmla="*/ 4479 h 675486"/>
              <a:gd name="connsiteX6" fmla="*/ 204071 w 920796"/>
              <a:gd name="connsiteY6" fmla="*/ 90633 h 675486"/>
              <a:gd name="connsiteX7" fmla="*/ 18379 w 920796"/>
              <a:gd name="connsiteY7" fmla="*/ 267125 h 675486"/>
              <a:gd name="connsiteX8" fmla="*/ 223754 w 920796"/>
              <a:gd name="connsiteY8" fmla="*/ 614126 h 675486"/>
              <a:gd name="connsiteX9" fmla="*/ 236660 w 920796"/>
              <a:gd name="connsiteY9" fmla="*/ 675486 h 675486"/>
              <a:gd name="connsiteX0" fmla="*/ 236660 w 924042"/>
              <a:gd name="connsiteY0" fmla="*/ 674029 h 674029"/>
              <a:gd name="connsiteX1" fmla="*/ 302921 w 924042"/>
              <a:gd name="connsiteY1" fmla="*/ 636900 h 674029"/>
              <a:gd name="connsiteX2" fmla="*/ 554711 w 924042"/>
              <a:gd name="connsiteY2" fmla="*/ 621942 h 674029"/>
              <a:gd name="connsiteX3" fmla="*/ 870449 w 924042"/>
              <a:gd name="connsiteY3" fmla="*/ 487982 h 674029"/>
              <a:gd name="connsiteX4" fmla="*/ 910627 w 924042"/>
              <a:gd name="connsiteY4" fmla="*/ 192078 h 674029"/>
              <a:gd name="connsiteX5" fmla="*/ 727659 w 924042"/>
              <a:gd name="connsiteY5" fmla="*/ 3022 h 674029"/>
              <a:gd name="connsiteX6" fmla="*/ 204071 w 924042"/>
              <a:gd name="connsiteY6" fmla="*/ 89176 h 674029"/>
              <a:gd name="connsiteX7" fmla="*/ 18379 w 924042"/>
              <a:gd name="connsiteY7" fmla="*/ 265668 h 674029"/>
              <a:gd name="connsiteX8" fmla="*/ 223754 w 924042"/>
              <a:gd name="connsiteY8" fmla="*/ 612669 h 674029"/>
              <a:gd name="connsiteX9" fmla="*/ 236660 w 924042"/>
              <a:gd name="connsiteY9" fmla="*/ 674029 h 674029"/>
              <a:gd name="connsiteX0" fmla="*/ 236660 w 923289"/>
              <a:gd name="connsiteY0" fmla="*/ 677077 h 677077"/>
              <a:gd name="connsiteX1" fmla="*/ 302921 w 923289"/>
              <a:gd name="connsiteY1" fmla="*/ 639948 h 677077"/>
              <a:gd name="connsiteX2" fmla="*/ 554711 w 923289"/>
              <a:gd name="connsiteY2" fmla="*/ 624990 h 677077"/>
              <a:gd name="connsiteX3" fmla="*/ 870449 w 923289"/>
              <a:gd name="connsiteY3" fmla="*/ 491030 h 677077"/>
              <a:gd name="connsiteX4" fmla="*/ 910627 w 923289"/>
              <a:gd name="connsiteY4" fmla="*/ 195126 h 677077"/>
              <a:gd name="connsiteX5" fmla="*/ 737874 w 923289"/>
              <a:gd name="connsiteY5" fmla="*/ 2918 h 677077"/>
              <a:gd name="connsiteX6" fmla="*/ 204071 w 923289"/>
              <a:gd name="connsiteY6" fmla="*/ 92224 h 677077"/>
              <a:gd name="connsiteX7" fmla="*/ 18379 w 923289"/>
              <a:gd name="connsiteY7" fmla="*/ 268716 h 677077"/>
              <a:gd name="connsiteX8" fmla="*/ 223754 w 923289"/>
              <a:gd name="connsiteY8" fmla="*/ 615717 h 677077"/>
              <a:gd name="connsiteX9" fmla="*/ 236660 w 923289"/>
              <a:gd name="connsiteY9" fmla="*/ 677077 h 677077"/>
              <a:gd name="connsiteX0" fmla="*/ 236660 w 923277"/>
              <a:gd name="connsiteY0" fmla="*/ 684928 h 684928"/>
              <a:gd name="connsiteX1" fmla="*/ 302921 w 923277"/>
              <a:gd name="connsiteY1" fmla="*/ 647799 h 684928"/>
              <a:gd name="connsiteX2" fmla="*/ 554711 w 923277"/>
              <a:gd name="connsiteY2" fmla="*/ 632841 h 684928"/>
              <a:gd name="connsiteX3" fmla="*/ 870449 w 923277"/>
              <a:gd name="connsiteY3" fmla="*/ 498881 h 684928"/>
              <a:gd name="connsiteX4" fmla="*/ 910627 w 923277"/>
              <a:gd name="connsiteY4" fmla="*/ 202977 h 684928"/>
              <a:gd name="connsiteX5" fmla="*/ 738044 w 923277"/>
              <a:gd name="connsiteY5" fmla="*/ 2683 h 684928"/>
              <a:gd name="connsiteX6" fmla="*/ 204071 w 923277"/>
              <a:gd name="connsiteY6" fmla="*/ 100075 h 684928"/>
              <a:gd name="connsiteX7" fmla="*/ 18379 w 923277"/>
              <a:gd name="connsiteY7" fmla="*/ 276567 h 684928"/>
              <a:gd name="connsiteX8" fmla="*/ 223754 w 923277"/>
              <a:gd name="connsiteY8" fmla="*/ 623568 h 684928"/>
              <a:gd name="connsiteX9" fmla="*/ 236660 w 923277"/>
              <a:gd name="connsiteY9" fmla="*/ 684928 h 684928"/>
              <a:gd name="connsiteX0" fmla="*/ 236660 w 923277"/>
              <a:gd name="connsiteY0" fmla="*/ 685385 h 685385"/>
              <a:gd name="connsiteX1" fmla="*/ 302921 w 923277"/>
              <a:gd name="connsiteY1" fmla="*/ 648256 h 685385"/>
              <a:gd name="connsiteX2" fmla="*/ 554711 w 923277"/>
              <a:gd name="connsiteY2" fmla="*/ 633298 h 685385"/>
              <a:gd name="connsiteX3" fmla="*/ 870449 w 923277"/>
              <a:gd name="connsiteY3" fmla="*/ 499338 h 685385"/>
              <a:gd name="connsiteX4" fmla="*/ 910627 w 923277"/>
              <a:gd name="connsiteY4" fmla="*/ 203434 h 685385"/>
              <a:gd name="connsiteX5" fmla="*/ 738044 w 923277"/>
              <a:gd name="connsiteY5" fmla="*/ 3140 h 685385"/>
              <a:gd name="connsiteX6" fmla="*/ 195293 w 923277"/>
              <a:gd name="connsiteY6" fmla="*/ 94802 h 685385"/>
              <a:gd name="connsiteX7" fmla="*/ 18379 w 923277"/>
              <a:gd name="connsiteY7" fmla="*/ 277024 h 685385"/>
              <a:gd name="connsiteX8" fmla="*/ 223754 w 923277"/>
              <a:gd name="connsiteY8" fmla="*/ 624025 h 685385"/>
              <a:gd name="connsiteX9" fmla="*/ 236660 w 923277"/>
              <a:gd name="connsiteY9" fmla="*/ 685385 h 685385"/>
              <a:gd name="connsiteX0" fmla="*/ 238970 w 925587"/>
              <a:gd name="connsiteY0" fmla="*/ 685330 h 685330"/>
              <a:gd name="connsiteX1" fmla="*/ 305231 w 925587"/>
              <a:gd name="connsiteY1" fmla="*/ 648201 h 685330"/>
              <a:gd name="connsiteX2" fmla="*/ 557021 w 925587"/>
              <a:gd name="connsiteY2" fmla="*/ 633243 h 685330"/>
              <a:gd name="connsiteX3" fmla="*/ 872759 w 925587"/>
              <a:gd name="connsiteY3" fmla="*/ 499283 h 685330"/>
              <a:gd name="connsiteX4" fmla="*/ 912937 w 925587"/>
              <a:gd name="connsiteY4" fmla="*/ 203379 h 685330"/>
              <a:gd name="connsiteX5" fmla="*/ 740354 w 925587"/>
              <a:gd name="connsiteY5" fmla="*/ 3085 h 685330"/>
              <a:gd name="connsiteX6" fmla="*/ 197603 w 925587"/>
              <a:gd name="connsiteY6" fmla="*/ 94747 h 685330"/>
              <a:gd name="connsiteX7" fmla="*/ 17988 w 925587"/>
              <a:gd name="connsiteY7" fmla="*/ 267917 h 685330"/>
              <a:gd name="connsiteX8" fmla="*/ 226064 w 925587"/>
              <a:gd name="connsiteY8" fmla="*/ 623970 h 685330"/>
              <a:gd name="connsiteX9" fmla="*/ 238970 w 925587"/>
              <a:gd name="connsiteY9" fmla="*/ 685330 h 685330"/>
              <a:gd name="connsiteX0" fmla="*/ 238970 w 925587"/>
              <a:gd name="connsiteY0" fmla="*/ 685330 h 685330"/>
              <a:gd name="connsiteX1" fmla="*/ 305231 w 925587"/>
              <a:gd name="connsiteY1" fmla="*/ 648201 h 685330"/>
              <a:gd name="connsiteX2" fmla="*/ 557021 w 925587"/>
              <a:gd name="connsiteY2" fmla="*/ 633243 h 685330"/>
              <a:gd name="connsiteX3" fmla="*/ 872759 w 925587"/>
              <a:gd name="connsiteY3" fmla="*/ 499283 h 685330"/>
              <a:gd name="connsiteX4" fmla="*/ 912937 w 925587"/>
              <a:gd name="connsiteY4" fmla="*/ 203379 h 685330"/>
              <a:gd name="connsiteX5" fmla="*/ 740354 w 925587"/>
              <a:gd name="connsiteY5" fmla="*/ 3085 h 685330"/>
              <a:gd name="connsiteX6" fmla="*/ 197603 w 925587"/>
              <a:gd name="connsiteY6" fmla="*/ 94747 h 685330"/>
              <a:gd name="connsiteX7" fmla="*/ 17988 w 925587"/>
              <a:gd name="connsiteY7" fmla="*/ 267917 h 685330"/>
              <a:gd name="connsiteX8" fmla="*/ 226064 w 925587"/>
              <a:gd name="connsiteY8" fmla="*/ 623970 h 685330"/>
              <a:gd name="connsiteX9" fmla="*/ 238970 w 925587"/>
              <a:gd name="connsiteY9" fmla="*/ 685330 h 685330"/>
              <a:gd name="connsiteX0" fmla="*/ 238970 w 926807"/>
              <a:gd name="connsiteY0" fmla="*/ 647076 h 647076"/>
              <a:gd name="connsiteX1" fmla="*/ 305231 w 926807"/>
              <a:gd name="connsiteY1" fmla="*/ 609947 h 647076"/>
              <a:gd name="connsiteX2" fmla="*/ 557021 w 926807"/>
              <a:gd name="connsiteY2" fmla="*/ 594989 h 647076"/>
              <a:gd name="connsiteX3" fmla="*/ 872759 w 926807"/>
              <a:gd name="connsiteY3" fmla="*/ 461029 h 647076"/>
              <a:gd name="connsiteX4" fmla="*/ 912937 w 926807"/>
              <a:gd name="connsiteY4" fmla="*/ 165125 h 647076"/>
              <a:gd name="connsiteX5" fmla="*/ 723808 w 926807"/>
              <a:gd name="connsiteY5" fmla="*/ 5211 h 647076"/>
              <a:gd name="connsiteX6" fmla="*/ 197603 w 926807"/>
              <a:gd name="connsiteY6" fmla="*/ 56493 h 647076"/>
              <a:gd name="connsiteX7" fmla="*/ 17988 w 926807"/>
              <a:gd name="connsiteY7" fmla="*/ 229663 h 647076"/>
              <a:gd name="connsiteX8" fmla="*/ 226064 w 926807"/>
              <a:gd name="connsiteY8" fmla="*/ 585716 h 647076"/>
              <a:gd name="connsiteX9" fmla="*/ 238970 w 926807"/>
              <a:gd name="connsiteY9" fmla="*/ 647076 h 647076"/>
              <a:gd name="connsiteX0" fmla="*/ 238970 w 933356"/>
              <a:gd name="connsiteY0" fmla="*/ 650456 h 650456"/>
              <a:gd name="connsiteX1" fmla="*/ 305231 w 933356"/>
              <a:gd name="connsiteY1" fmla="*/ 613327 h 650456"/>
              <a:gd name="connsiteX2" fmla="*/ 557021 w 933356"/>
              <a:gd name="connsiteY2" fmla="*/ 598369 h 650456"/>
              <a:gd name="connsiteX3" fmla="*/ 872759 w 933356"/>
              <a:gd name="connsiteY3" fmla="*/ 464409 h 650456"/>
              <a:gd name="connsiteX4" fmla="*/ 921405 w 933356"/>
              <a:gd name="connsiteY4" fmla="*/ 219836 h 650456"/>
              <a:gd name="connsiteX5" fmla="*/ 723808 w 933356"/>
              <a:gd name="connsiteY5" fmla="*/ 8591 h 650456"/>
              <a:gd name="connsiteX6" fmla="*/ 197603 w 933356"/>
              <a:gd name="connsiteY6" fmla="*/ 59873 h 650456"/>
              <a:gd name="connsiteX7" fmla="*/ 17988 w 933356"/>
              <a:gd name="connsiteY7" fmla="*/ 233043 h 650456"/>
              <a:gd name="connsiteX8" fmla="*/ 226064 w 933356"/>
              <a:gd name="connsiteY8" fmla="*/ 589096 h 650456"/>
              <a:gd name="connsiteX9" fmla="*/ 238970 w 933356"/>
              <a:gd name="connsiteY9" fmla="*/ 650456 h 650456"/>
              <a:gd name="connsiteX0" fmla="*/ 238970 w 933356"/>
              <a:gd name="connsiteY0" fmla="*/ 650456 h 650456"/>
              <a:gd name="connsiteX1" fmla="*/ 325366 w 933356"/>
              <a:gd name="connsiteY1" fmla="*/ 614273 h 650456"/>
              <a:gd name="connsiteX2" fmla="*/ 557021 w 933356"/>
              <a:gd name="connsiteY2" fmla="*/ 598369 h 650456"/>
              <a:gd name="connsiteX3" fmla="*/ 872759 w 933356"/>
              <a:gd name="connsiteY3" fmla="*/ 464409 h 650456"/>
              <a:gd name="connsiteX4" fmla="*/ 921405 w 933356"/>
              <a:gd name="connsiteY4" fmla="*/ 219836 h 650456"/>
              <a:gd name="connsiteX5" fmla="*/ 723808 w 933356"/>
              <a:gd name="connsiteY5" fmla="*/ 8591 h 650456"/>
              <a:gd name="connsiteX6" fmla="*/ 197603 w 933356"/>
              <a:gd name="connsiteY6" fmla="*/ 59873 h 650456"/>
              <a:gd name="connsiteX7" fmla="*/ 17988 w 933356"/>
              <a:gd name="connsiteY7" fmla="*/ 233043 h 650456"/>
              <a:gd name="connsiteX8" fmla="*/ 226064 w 933356"/>
              <a:gd name="connsiteY8" fmla="*/ 589096 h 650456"/>
              <a:gd name="connsiteX9" fmla="*/ 238970 w 933356"/>
              <a:gd name="connsiteY9" fmla="*/ 650456 h 650456"/>
              <a:gd name="connsiteX0" fmla="*/ 240584 w 934970"/>
              <a:gd name="connsiteY0" fmla="*/ 650456 h 650456"/>
              <a:gd name="connsiteX1" fmla="*/ 326980 w 934970"/>
              <a:gd name="connsiteY1" fmla="*/ 614273 h 650456"/>
              <a:gd name="connsiteX2" fmla="*/ 558635 w 934970"/>
              <a:gd name="connsiteY2" fmla="*/ 598369 h 650456"/>
              <a:gd name="connsiteX3" fmla="*/ 874373 w 934970"/>
              <a:gd name="connsiteY3" fmla="*/ 464409 h 650456"/>
              <a:gd name="connsiteX4" fmla="*/ 923019 w 934970"/>
              <a:gd name="connsiteY4" fmla="*/ 219836 h 650456"/>
              <a:gd name="connsiteX5" fmla="*/ 725422 w 934970"/>
              <a:gd name="connsiteY5" fmla="*/ 8591 h 650456"/>
              <a:gd name="connsiteX6" fmla="*/ 199217 w 934970"/>
              <a:gd name="connsiteY6" fmla="*/ 59873 h 650456"/>
              <a:gd name="connsiteX7" fmla="*/ 19602 w 934970"/>
              <a:gd name="connsiteY7" fmla="*/ 233043 h 650456"/>
              <a:gd name="connsiteX8" fmla="*/ 217059 w 934970"/>
              <a:gd name="connsiteY8" fmla="*/ 589969 h 650456"/>
              <a:gd name="connsiteX9" fmla="*/ 240584 w 934970"/>
              <a:gd name="connsiteY9" fmla="*/ 650456 h 650456"/>
              <a:gd name="connsiteX0" fmla="*/ 240584 w 935083"/>
              <a:gd name="connsiteY0" fmla="*/ 652498 h 652498"/>
              <a:gd name="connsiteX1" fmla="*/ 326980 w 935083"/>
              <a:gd name="connsiteY1" fmla="*/ 616315 h 652498"/>
              <a:gd name="connsiteX2" fmla="*/ 558635 w 935083"/>
              <a:gd name="connsiteY2" fmla="*/ 600411 h 652498"/>
              <a:gd name="connsiteX3" fmla="*/ 874373 w 935083"/>
              <a:gd name="connsiteY3" fmla="*/ 466451 h 652498"/>
              <a:gd name="connsiteX4" fmla="*/ 923019 w 935083"/>
              <a:gd name="connsiteY4" fmla="*/ 221878 h 652498"/>
              <a:gd name="connsiteX5" fmla="*/ 723902 w 935083"/>
              <a:gd name="connsiteY5" fmla="*/ 8348 h 652498"/>
              <a:gd name="connsiteX6" fmla="*/ 199217 w 935083"/>
              <a:gd name="connsiteY6" fmla="*/ 61915 h 652498"/>
              <a:gd name="connsiteX7" fmla="*/ 19602 w 935083"/>
              <a:gd name="connsiteY7" fmla="*/ 235085 h 652498"/>
              <a:gd name="connsiteX8" fmla="*/ 217059 w 935083"/>
              <a:gd name="connsiteY8" fmla="*/ 592011 h 652498"/>
              <a:gd name="connsiteX9" fmla="*/ 240584 w 935083"/>
              <a:gd name="connsiteY9" fmla="*/ 652498 h 652498"/>
              <a:gd name="connsiteX0" fmla="*/ 240584 w 935083"/>
              <a:gd name="connsiteY0" fmla="*/ 690718 h 690718"/>
              <a:gd name="connsiteX1" fmla="*/ 326980 w 935083"/>
              <a:gd name="connsiteY1" fmla="*/ 654535 h 690718"/>
              <a:gd name="connsiteX2" fmla="*/ 558635 w 935083"/>
              <a:gd name="connsiteY2" fmla="*/ 638631 h 690718"/>
              <a:gd name="connsiteX3" fmla="*/ 874373 w 935083"/>
              <a:gd name="connsiteY3" fmla="*/ 504671 h 690718"/>
              <a:gd name="connsiteX4" fmla="*/ 923019 w 935083"/>
              <a:gd name="connsiteY4" fmla="*/ 260098 h 690718"/>
              <a:gd name="connsiteX5" fmla="*/ 723902 w 935083"/>
              <a:gd name="connsiteY5" fmla="*/ 46568 h 690718"/>
              <a:gd name="connsiteX6" fmla="*/ 199217 w 935083"/>
              <a:gd name="connsiteY6" fmla="*/ 100135 h 690718"/>
              <a:gd name="connsiteX7" fmla="*/ 19602 w 935083"/>
              <a:gd name="connsiteY7" fmla="*/ 273305 h 690718"/>
              <a:gd name="connsiteX8" fmla="*/ 217059 w 935083"/>
              <a:gd name="connsiteY8" fmla="*/ 630231 h 690718"/>
              <a:gd name="connsiteX9" fmla="*/ 240584 w 935083"/>
              <a:gd name="connsiteY9" fmla="*/ 690718 h 690718"/>
              <a:gd name="connsiteX0" fmla="*/ 240584 w 934424"/>
              <a:gd name="connsiteY0" fmla="*/ 718729 h 718729"/>
              <a:gd name="connsiteX1" fmla="*/ 326980 w 934424"/>
              <a:gd name="connsiteY1" fmla="*/ 682546 h 718729"/>
              <a:gd name="connsiteX2" fmla="*/ 558635 w 934424"/>
              <a:gd name="connsiteY2" fmla="*/ 666642 h 718729"/>
              <a:gd name="connsiteX3" fmla="*/ 874373 w 934424"/>
              <a:gd name="connsiteY3" fmla="*/ 532682 h 718729"/>
              <a:gd name="connsiteX4" fmla="*/ 923019 w 934424"/>
              <a:gd name="connsiteY4" fmla="*/ 288109 h 718729"/>
              <a:gd name="connsiteX5" fmla="*/ 732809 w 934424"/>
              <a:gd name="connsiteY5" fmla="*/ 41324 h 718729"/>
              <a:gd name="connsiteX6" fmla="*/ 199217 w 934424"/>
              <a:gd name="connsiteY6" fmla="*/ 128146 h 718729"/>
              <a:gd name="connsiteX7" fmla="*/ 19602 w 934424"/>
              <a:gd name="connsiteY7" fmla="*/ 301316 h 718729"/>
              <a:gd name="connsiteX8" fmla="*/ 217059 w 934424"/>
              <a:gd name="connsiteY8" fmla="*/ 658242 h 718729"/>
              <a:gd name="connsiteX9" fmla="*/ 240584 w 934424"/>
              <a:gd name="connsiteY9" fmla="*/ 718729 h 718729"/>
              <a:gd name="connsiteX0" fmla="*/ 240584 w 934424"/>
              <a:gd name="connsiteY0" fmla="*/ 722533 h 722533"/>
              <a:gd name="connsiteX1" fmla="*/ 326980 w 934424"/>
              <a:gd name="connsiteY1" fmla="*/ 686350 h 722533"/>
              <a:gd name="connsiteX2" fmla="*/ 558635 w 934424"/>
              <a:gd name="connsiteY2" fmla="*/ 670446 h 722533"/>
              <a:gd name="connsiteX3" fmla="*/ 874373 w 934424"/>
              <a:gd name="connsiteY3" fmla="*/ 536486 h 722533"/>
              <a:gd name="connsiteX4" fmla="*/ 923019 w 934424"/>
              <a:gd name="connsiteY4" fmla="*/ 291913 h 722533"/>
              <a:gd name="connsiteX5" fmla="*/ 732809 w 934424"/>
              <a:gd name="connsiteY5" fmla="*/ 45128 h 722533"/>
              <a:gd name="connsiteX6" fmla="*/ 199217 w 934424"/>
              <a:gd name="connsiteY6" fmla="*/ 131950 h 722533"/>
              <a:gd name="connsiteX7" fmla="*/ 19602 w 934424"/>
              <a:gd name="connsiteY7" fmla="*/ 305120 h 722533"/>
              <a:gd name="connsiteX8" fmla="*/ 217059 w 934424"/>
              <a:gd name="connsiteY8" fmla="*/ 662046 h 722533"/>
              <a:gd name="connsiteX9" fmla="*/ 240584 w 934424"/>
              <a:gd name="connsiteY9" fmla="*/ 722533 h 722533"/>
              <a:gd name="connsiteX0" fmla="*/ 240584 w 934424"/>
              <a:gd name="connsiteY0" fmla="*/ 720450 h 720450"/>
              <a:gd name="connsiteX1" fmla="*/ 326980 w 934424"/>
              <a:gd name="connsiteY1" fmla="*/ 684267 h 720450"/>
              <a:gd name="connsiteX2" fmla="*/ 558635 w 934424"/>
              <a:gd name="connsiteY2" fmla="*/ 668363 h 720450"/>
              <a:gd name="connsiteX3" fmla="*/ 874373 w 934424"/>
              <a:gd name="connsiteY3" fmla="*/ 534403 h 720450"/>
              <a:gd name="connsiteX4" fmla="*/ 923019 w 934424"/>
              <a:gd name="connsiteY4" fmla="*/ 289830 h 720450"/>
              <a:gd name="connsiteX5" fmla="*/ 732809 w 934424"/>
              <a:gd name="connsiteY5" fmla="*/ 43045 h 720450"/>
              <a:gd name="connsiteX6" fmla="*/ 199217 w 934424"/>
              <a:gd name="connsiteY6" fmla="*/ 129867 h 720450"/>
              <a:gd name="connsiteX7" fmla="*/ 19602 w 934424"/>
              <a:gd name="connsiteY7" fmla="*/ 303037 h 720450"/>
              <a:gd name="connsiteX8" fmla="*/ 217059 w 934424"/>
              <a:gd name="connsiteY8" fmla="*/ 659963 h 720450"/>
              <a:gd name="connsiteX9" fmla="*/ 240584 w 934424"/>
              <a:gd name="connsiteY9" fmla="*/ 720450 h 720450"/>
              <a:gd name="connsiteX0" fmla="*/ 240584 w 934424"/>
              <a:gd name="connsiteY0" fmla="*/ 685029 h 685029"/>
              <a:gd name="connsiteX1" fmla="*/ 326980 w 934424"/>
              <a:gd name="connsiteY1" fmla="*/ 648846 h 685029"/>
              <a:gd name="connsiteX2" fmla="*/ 558635 w 934424"/>
              <a:gd name="connsiteY2" fmla="*/ 632942 h 685029"/>
              <a:gd name="connsiteX3" fmla="*/ 874373 w 934424"/>
              <a:gd name="connsiteY3" fmla="*/ 498982 h 685029"/>
              <a:gd name="connsiteX4" fmla="*/ 923019 w 934424"/>
              <a:gd name="connsiteY4" fmla="*/ 254409 h 685029"/>
              <a:gd name="connsiteX5" fmla="*/ 732809 w 934424"/>
              <a:gd name="connsiteY5" fmla="*/ 7624 h 685029"/>
              <a:gd name="connsiteX6" fmla="*/ 194656 w 934424"/>
              <a:gd name="connsiteY6" fmla="*/ 87592 h 685029"/>
              <a:gd name="connsiteX7" fmla="*/ 19602 w 934424"/>
              <a:gd name="connsiteY7" fmla="*/ 267616 h 685029"/>
              <a:gd name="connsiteX8" fmla="*/ 217059 w 934424"/>
              <a:gd name="connsiteY8" fmla="*/ 624542 h 685029"/>
              <a:gd name="connsiteX9" fmla="*/ 240584 w 934424"/>
              <a:gd name="connsiteY9" fmla="*/ 685029 h 685029"/>
              <a:gd name="connsiteX0" fmla="*/ 240584 w 934424"/>
              <a:gd name="connsiteY0" fmla="*/ 687685 h 687685"/>
              <a:gd name="connsiteX1" fmla="*/ 326980 w 934424"/>
              <a:gd name="connsiteY1" fmla="*/ 651502 h 687685"/>
              <a:gd name="connsiteX2" fmla="*/ 558635 w 934424"/>
              <a:gd name="connsiteY2" fmla="*/ 635598 h 687685"/>
              <a:gd name="connsiteX3" fmla="*/ 874373 w 934424"/>
              <a:gd name="connsiteY3" fmla="*/ 501638 h 687685"/>
              <a:gd name="connsiteX4" fmla="*/ 923019 w 934424"/>
              <a:gd name="connsiteY4" fmla="*/ 257065 h 687685"/>
              <a:gd name="connsiteX5" fmla="*/ 732809 w 934424"/>
              <a:gd name="connsiteY5" fmla="*/ 10280 h 687685"/>
              <a:gd name="connsiteX6" fmla="*/ 228697 w 934424"/>
              <a:gd name="connsiteY6" fmla="*/ 75553 h 687685"/>
              <a:gd name="connsiteX7" fmla="*/ 19602 w 934424"/>
              <a:gd name="connsiteY7" fmla="*/ 270272 h 687685"/>
              <a:gd name="connsiteX8" fmla="*/ 217059 w 934424"/>
              <a:gd name="connsiteY8" fmla="*/ 627198 h 687685"/>
              <a:gd name="connsiteX9" fmla="*/ 240584 w 934424"/>
              <a:gd name="connsiteY9" fmla="*/ 687685 h 687685"/>
              <a:gd name="connsiteX0" fmla="*/ 240584 w 930983"/>
              <a:gd name="connsiteY0" fmla="*/ 687685 h 687685"/>
              <a:gd name="connsiteX1" fmla="*/ 326980 w 930983"/>
              <a:gd name="connsiteY1" fmla="*/ 651502 h 687685"/>
              <a:gd name="connsiteX2" fmla="*/ 558635 w 930983"/>
              <a:gd name="connsiteY2" fmla="*/ 635598 h 687685"/>
              <a:gd name="connsiteX3" fmla="*/ 861448 w 930983"/>
              <a:gd name="connsiteY3" fmla="*/ 482219 h 687685"/>
              <a:gd name="connsiteX4" fmla="*/ 923019 w 930983"/>
              <a:gd name="connsiteY4" fmla="*/ 257065 h 687685"/>
              <a:gd name="connsiteX5" fmla="*/ 732809 w 930983"/>
              <a:gd name="connsiteY5" fmla="*/ 10280 h 687685"/>
              <a:gd name="connsiteX6" fmla="*/ 228697 w 930983"/>
              <a:gd name="connsiteY6" fmla="*/ 75553 h 687685"/>
              <a:gd name="connsiteX7" fmla="*/ 19602 w 930983"/>
              <a:gd name="connsiteY7" fmla="*/ 270272 h 687685"/>
              <a:gd name="connsiteX8" fmla="*/ 217059 w 930983"/>
              <a:gd name="connsiteY8" fmla="*/ 627198 h 687685"/>
              <a:gd name="connsiteX9" fmla="*/ 240584 w 930983"/>
              <a:gd name="connsiteY9" fmla="*/ 687685 h 687685"/>
              <a:gd name="connsiteX0" fmla="*/ 240584 w 942621"/>
              <a:gd name="connsiteY0" fmla="*/ 687685 h 687685"/>
              <a:gd name="connsiteX1" fmla="*/ 326980 w 942621"/>
              <a:gd name="connsiteY1" fmla="*/ 651502 h 687685"/>
              <a:gd name="connsiteX2" fmla="*/ 558635 w 942621"/>
              <a:gd name="connsiteY2" fmla="*/ 635598 h 687685"/>
              <a:gd name="connsiteX3" fmla="*/ 895330 w 942621"/>
              <a:gd name="connsiteY3" fmla="*/ 442594 h 687685"/>
              <a:gd name="connsiteX4" fmla="*/ 923019 w 942621"/>
              <a:gd name="connsiteY4" fmla="*/ 257065 h 687685"/>
              <a:gd name="connsiteX5" fmla="*/ 732809 w 942621"/>
              <a:gd name="connsiteY5" fmla="*/ 10280 h 687685"/>
              <a:gd name="connsiteX6" fmla="*/ 228697 w 942621"/>
              <a:gd name="connsiteY6" fmla="*/ 75553 h 687685"/>
              <a:gd name="connsiteX7" fmla="*/ 19602 w 942621"/>
              <a:gd name="connsiteY7" fmla="*/ 270272 h 687685"/>
              <a:gd name="connsiteX8" fmla="*/ 217059 w 942621"/>
              <a:gd name="connsiteY8" fmla="*/ 627198 h 687685"/>
              <a:gd name="connsiteX9" fmla="*/ 240584 w 942621"/>
              <a:gd name="connsiteY9" fmla="*/ 687685 h 687685"/>
              <a:gd name="connsiteX0" fmla="*/ 240584 w 941338"/>
              <a:gd name="connsiteY0" fmla="*/ 687685 h 687685"/>
              <a:gd name="connsiteX1" fmla="*/ 326980 w 941338"/>
              <a:gd name="connsiteY1" fmla="*/ 651502 h 687685"/>
              <a:gd name="connsiteX2" fmla="*/ 583099 w 941338"/>
              <a:gd name="connsiteY2" fmla="*/ 614744 h 687685"/>
              <a:gd name="connsiteX3" fmla="*/ 895330 w 941338"/>
              <a:gd name="connsiteY3" fmla="*/ 442594 h 687685"/>
              <a:gd name="connsiteX4" fmla="*/ 923019 w 941338"/>
              <a:gd name="connsiteY4" fmla="*/ 257065 h 687685"/>
              <a:gd name="connsiteX5" fmla="*/ 732809 w 941338"/>
              <a:gd name="connsiteY5" fmla="*/ 10280 h 687685"/>
              <a:gd name="connsiteX6" fmla="*/ 228697 w 941338"/>
              <a:gd name="connsiteY6" fmla="*/ 75553 h 687685"/>
              <a:gd name="connsiteX7" fmla="*/ 19602 w 941338"/>
              <a:gd name="connsiteY7" fmla="*/ 270272 h 687685"/>
              <a:gd name="connsiteX8" fmla="*/ 217059 w 941338"/>
              <a:gd name="connsiteY8" fmla="*/ 627198 h 687685"/>
              <a:gd name="connsiteX9" fmla="*/ 240584 w 941338"/>
              <a:gd name="connsiteY9" fmla="*/ 687685 h 687685"/>
              <a:gd name="connsiteX0" fmla="*/ 243122 w 943876"/>
              <a:gd name="connsiteY0" fmla="*/ 687685 h 687685"/>
              <a:gd name="connsiteX1" fmla="*/ 329518 w 943876"/>
              <a:gd name="connsiteY1" fmla="*/ 651502 h 687685"/>
              <a:gd name="connsiteX2" fmla="*/ 585637 w 943876"/>
              <a:gd name="connsiteY2" fmla="*/ 614744 h 687685"/>
              <a:gd name="connsiteX3" fmla="*/ 897868 w 943876"/>
              <a:gd name="connsiteY3" fmla="*/ 442594 h 687685"/>
              <a:gd name="connsiteX4" fmla="*/ 925557 w 943876"/>
              <a:gd name="connsiteY4" fmla="*/ 257065 h 687685"/>
              <a:gd name="connsiteX5" fmla="*/ 735347 w 943876"/>
              <a:gd name="connsiteY5" fmla="*/ 10280 h 687685"/>
              <a:gd name="connsiteX6" fmla="*/ 231235 w 943876"/>
              <a:gd name="connsiteY6" fmla="*/ 75553 h 687685"/>
              <a:gd name="connsiteX7" fmla="*/ 22140 w 943876"/>
              <a:gd name="connsiteY7" fmla="*/ 270272 h 687685"/>
              <a:gd name="connsiteX8" fmla="*/ 219597 w 943876"/>
              <a:gd name="connsiteY8" fmla="*/ 627198 h 687685"/>
              <a:gd name="connsiteX9" fmla="*/ 243122 w 943876"/>
              <a:gd name="connsiteY9" fmla="*/ 687685 h 687685"/>
              <a:gd name="connsiteX0" fmla="*/ 270951 w 971705"/>
              <a:gd name="connsiteY0" fmla="*/ 687201 h 687201"/>
              <a:gd name="connsiteX1" fmla="*/ 357347 w 971705"/>
              <a:gd name="connsiteY1" fmla="*/ 651018 h 687201"/>
              <a:gd name="connsiteX2" fmla="*/ 613466 w 971705"/>
              <a:gd name="connsiteY2" fmla="*/ 614260 h 687201"/>
              <a:gd name="connsiteX3" fmla="*/ 925697 w 971705"/>
              <a:gd name="connsiteY3" fmla="*/ 442110 h 687201"/>
              <a:gd name="connsiteX4" fmla="*/ 953386 w 971705"/>
              <a:gd name="connsiteY4" fmla="*/ 256581 h 687201"/>
              <a:gd name="connsiteX5" fmla="*/ 763176 w 971705"/>
              <a:gd name="connsiteY5" fmla="*/ 9796 h 687201"/>
              <a:gd name="connsiteX6" fmla="*/ 259064 w 971705"/>
              <a:gd name="connsiteY6" fmla="*/ 75069 h 687201"/>
              <a:gd name="connsiteX7" fmla="*/ 16950 w 971705"/>
              <a:gd name="connsiteY7" fmla="*/ 313452 h 687201"/>
              <a:gd name="connsiteX8" fmla="*/ 247426 w 971705"/>
              <a:gd name="connsiteY8" fmla="*/ 626714 h 687201"/>
              <a:gd name="connsiteX9" fmla="*/ 270951 w 971705"/>
              <a:gd name="connsiteY9" fmla="*/ 687201 h 687201"/>
              <a:gd name="connsiteX0" fmla="*/ 238078 w 938832"/>
              <a:gd name="connsiteY0" fmla="*/ 686664 h 686664"/>
              <a:gd name="connsiteX1" fmla="*/ 324474 w 938832"/>
              <a:gd name="connsiteY1" fmla="*/ 650481 h 686664"/>
              <a:gd name="connsiteX2" fmla="*/ 580593 w 938832"/>
              <a:gd name="connsiteY2" fmla="*/ 613723 h 686664"/>
              <a:gd name="connsiteX3" fmla="*/ 892824 w 938832"/>
              <a:gd name="connsiteY3" fmla="*/ 441573 h 686664"/>
              <a:gd name="connsiteX4" fmla="*/ 920513 w 938832"/>
              <a:gd name="connsiteY4" fmla="*/ 256044 h 686664"/>
              <a:gd name="connsiteX5" fmla="*/ 730303 w 938832"/>
              <a:gd name="connsiteY5" fmla="*/ 9259 h 686664"/>
              <a:gd name="connsiteX6" fmla="*/ 226191 w 938832"/>
              <a:gd name="connsiteY6" fmla="*/ 74532 h 686664"/>
              <a:gd name="connsiteX7" fmla="*/ 23383 w 938832"/>
              <a:gd name="connsiteY7" fmla="*/ 284183 h 686664"/>
              <a:gd name="connsiteX8" fmla="*/ 214553 w 938832"/>
              <a:gd name="connsiteY8" fmla="*/ 626177 h 686664"/>
              <a:gd name="connsiteX9" fmla="*/ 238078 w 938832"/>
              <a:gd name="connsiteY9" fmla="*/ 686664 h 686664"/>
              <a:gd name="connsiteX0" fmla="*/ 238078 w 940200"/>
              <a:gd name="connsiteY0" fmla="*/ 721245 h 721245"/>
              <a:gd name="connsiteX1" fmla="*/ 324474 w 940200"/>
              <a:gd name="connsiteY1" fmla="*/ 685062 h 721245"/>
              <a:gd name="connsiteX2" fmla="*/ 580593 w 940200"/>
              <a:gd name="connsiteY2" fmla="*/ 648304 h 721245"/>
              <a:gd name="connsiteX3" fmla="*/ 892824 w 940200"/>
              <a:gd name="connsiteY3" fmla="*/ 476154 h 721245"/>
              <a:gd name="connsiteX4" fmla="*/ 920513 w 940200"/>
              <a:gd name="connsiteY4" fmla="*/ 290625 h 721245"/>
              <a:gd name="connsiteX5" fmla="*/ 710990 w 940200"/>
              <a:gd name="connsiteY5" fmla="*/ 6592 h 721245"/>
              <a:gd name="connsiteX6" fmla="*/ 226191 w 940200"/>
              <a:gd name="connsiteY6" fmla="*/ 109113 h 721245"/>
              <a:gd name="connsiteX7" fmla="*/ 23383 w 940200"/>
              <a:gd name="connsiteY7" fmla="*/ 318764 h 721245"/>
              <a:gd name="connsiteX8" fmla="*/ 214553 w 940200"/>
              <a:gd name="connsiteY8" fmla="*/ 660758 h 721245"/>
              <a:gd name="connsiteX9" fmla="*/ 238078 w 940200"/>
              <a:gd name="connsiteY9" fmla="*/ 721245 h 721245"/>
              <a:gd name="connsiteX0" fmla="*/ 238078 w 943536"/>
              <a:gd name="connsiteY0" fmla="*/ 720896 h 720896"/>
              <a:gd name="connsiteX1" fmla="*/ 324474 w 943536"/>
              <a:gd name="connsiteY1" fmla="*/ 684713 h 720896"/>
              <a:gd name="connsiteX2" fmla="*/ 580593 w 943536"/>
              <a:gd name="connsiteY2" fmla="*/ 647955 h 720896"/>
              <a:gd name="connsiteX3" fmla="*/ 892824 w 943536"/>
              <a:gd name="connsiteY3" fmla="*/ 475805 h 720896"/>
              <a:gd name="connsiteX4" fmla="*/ 925324 w 943536"/>
              <a:gd name="connsiteY4" fmla="*/ 283788 h 720896"/>
              <a:gd name="connsiteX5" fmla="*/ 710990 w 943536"/>
              <a:gd name="connsiteY5" fmla="*/ 6243 h 720896"/>
              <a:gd name="connsiteX6" fmla="*/ 226191 w 943536"/>
              <a:gd name="connsiteY6" fmla="*/ 108764 h 720896"/>
              <a:gd name="connsiteX7" fmla="*/ 23383 w 943536"/>
              <a:gd name="connsiteY7" fmla="*/ 318415 h 720896"/>
              <a:gd name="connsiteX8" fmla="*/ 214553 w 943536"/>
              <a:gd name="connsiteY8" fmla="*/ 660409 h 720896"/>
              <a:gd name="connsiteX9" fmla="*/ 238078 w 943536"/>
              <a:gd name="connsiteY9" fmla="*/ 720896 h 720896"/>
              <a:gd name="connsiteX0" fmla="*/ 238078 w 932042"/>
              <a:gd name="connsiteY0" fmla="*/ 720896 h 720896"/>
              <a:gd name="connsiteX1" fmla="*/ 324474 w 932042"/>
              <a:gd name="connsiteY1" fmla="*/ 684713 h 720896"/>
              <a:gd name="connsiteX2" fmla="*/ 580593 w 932042"/>
              <a:gd name="connsiteY2" fmla="*/ 647955 h 720896"/>
              <a:gd name="connsiteX3" fmla="*/ 850829 w 932042"/>
              <a:gd name="connsiteY3" fmla="*/ 489522 h 720896"/>
              <a:gd name="connsiteX4" fmla="*/ 925324 w 932042"/>
              <a:gd name="connsiteY4" fmla="*/ 283788 h 720896"/>
              <a:gd name="connsiteX5" fmla="*/ 710990 w 932042"/>
              <a:gd name="connsiteY5" fmla="*/ 6243 h 720896"/>
              <a:gd name="connsiteX6" fmla="*/ 226191 w 932042"/>
              <a:gd name="connsiteY6" fmla="*/ 108764 h 720896"/>
              <a:gd name="connsiteX7" fmla="*/ 23383 w 932042"/>
              <a:gd name="connsiteY7" fmla="*/ 318415 h 720896"/>
              <a:gd name="connsiteX8" fmla="*/ 214553 w 932042"/>
              <a:gd name="connsiteY8" fmla="*/ 660409 h 720896"/>
              <a:gd name="connsiteX9" fmla="*/ 238078 w 932042"/>
              <a:gd name="connsiteY9" fmla="*/ 720896 h 720896"/>
              <a:gd name="connsiteX0" fmla="*/ 294564 w 988528"/>
              <a:gd name="connsiteY0" fmla="*/ 721257 h 721257"/>
              <a:gd name="connsiteX1" fmla="*/ 380960 w 988528"/>
              <a:gd name="connsiteY1" fmla="*/ 685074 h 721257"/>
              <a:gd name="connsiteX2" fmla="*/ 637079 w 988528"/>
              <a:gd name="connsiteY2" fmla="*/ 648316 h 721257"/>
              <a:gd name="connsiteX3" fmla="*/ 907315 w 988528"/>
              <a:gd name="connsiteY3" fmla="*/ 489883 h 721257"/>
              <a:gd name="connsiteX4" fmla="*/ 981810 w 988528"/>
              <a:gd name="connsiteY4" fmla="*/ 284149 h 721257"/>
              <a:gd name="connsiteX5" fmla="*/ 767476 w 988528"/>
              <a:gd name="connsiteY5" fmla="*/ 6604 h 721257"/>
              <a:gd name="connsiteX6" fmla="*/ 282677 w 988528"/>
              <a:gd name="connsiteY6" fmla="*/ 109125 h 721257"/>
              <a:gd name="connsiteX7" fmla="*/ 14036 w 988528"/>
              <a:gd name="connsiteY7" fmla="*/ 355779 h 721257"/>
              <a:gd name="connsiteX8" fmla="*/ 271039 w 988528"/>
              <a:gd name="connsiteY8" fmla="*/ 660770 h 721257"/>
              <a:gd name="connsiteX9" fmla="*/ 294564 w 988528"/>
              <a:gd name="connsiteY9" fmla="*/ 721257 h 721257"/>
              <a:gd name="connsiteX0" fmla="*/ 308360 w 1002324"/>
              <a:gd name="connsiteY0" fmla="*/ 721378 h 721378"/>
              <a:gd name="connsiteX1" fmla="*/ 394756 w 1002324"/>
              <a:gd name="connsiteY1" fmla="*/ 685195 h 721378"/>
              <a:gd name="connsiteX2" fmla="*/ 650875 w 1002324"/>
              <a:gd name="connsiteY2" fmla="*/ 648437 h 721378"/>
              <a:gd name="connsiteX3" fmla="*/ 921111 w 1002324"/>
              <a:gd name="connsiteY3" fmla="*/ 490004 h 721378"/>
              <a:gd name="connsiteX4" fmla="*/ 995606 w 1002324"/>
              <a:gd name="connsiteY4" fmla="*/ 284270 h 721378"/>
              <a:gd name="connsiteX5" fmla="*/ 781272 w 1002324"/>
              <a:gd name="connsiteY5" fmla="*/ 6725 h 721378"/>
              <a:gd name="connsiteX6" fmla="*/ 296473 w 1002324"/>
              <a:gd name="connsiteY6" fmla="*/ 109246 h 721378"/>
              <a:gd name="connsiteX7" fmla="*/ 12734 w 1002324"/>
              <a:gd name="connsiteY7" fmla="*/ 367519 h 721378"/>
              <a:gd name="connsiteX8" fmla="*/ 284835 w 1002324"/>
              <a:gd name="connsiteY8" fmla="*/ 660891 h 721378"/>
              <a:gd name="connsiteX9" fmla="*/ 308360 w 1002324"/>
              <a:gd name="connsiteY9" fmla="*/ 721378 h 721378"/>
              <a:gd name="connsiteX0" fmla="*/ 308360 w 1001714"/>
              <a:gd name="connsiteY0" fmla="*/ 721378 h 721378"/>
              <a:gd name="connsiteX1" fmla="*/ 394756 w 1001714"/>
              <a:gd name="connsiteY1" fmla="*/ 685195 h 721378"/>
              <a:gd name="connsiteX2" fmla="*/ 650875 w 1001714"/>
              <a:gd name="connsiteY2" fmla="*/ 648437 h 721378"/>
              <a:gd name="connsiteX3" fmla="*/ 917242 w 1001714"/>
              <a:gd name="connsiteY3" fmla="*/ 475683 h 721378"/>
              <a:gd name="connsiteX4" fmla="*/ 995606 w 1001714"/>
              <a:gd name="connsiteY4" fmla="*/ 284270 h 721378"/>
              <a:gd name="connsiteX5" fmla="*/ 781272 w 1001714"/>
              <a:gd name="connsiteY5" fmla="*/ 6725 h 721378"/>
              <a:gd name="connsiteX6" fmla="*/ 296473 w 1001714"/>
              <a:gd name="connsiteY6" fmla="*/ 109246 h 721378"/>
              <a:gd name="connsiteX7" fmla="*/ 12734 w 1001714"/>
              <a:gd name="connsiteY7" fmla="*/ 367519 h 721378"/>
              <a:gd name="connsiteX8" fmla="*/ 284835 w 1001714"/>
              <a:gd name="connsiteY8" fmla="*/ 660891 h 721378"/>
              <a:gd name="connsiteX9" fmla="*/ 308360 w 1001714"/>
              <a:gd name="connsiteY9" fmla="*/ 721378 h 721378"/>
              <a:gd name="connsiteX0" fmla="*/ 308360 w 1001852"/>
              <a:gd name="connsiteY0" fmla="*/ 721378 h 721378"/>
              <a:gd name="connsiteX1" fmla="*/ 394756 w 1001852"/>
              <a:gd name="connsiteY1" fmla="*/ 685195 h 721378"/>
              <a:gd name="connsiteX2" fmla="*/ 641147 w 1001852"/>
              <a:gd name="connsiteY2" fmla="*/ 639079 h 721378"/>
              <a:gd name="connsiteX3" fmla="*/ 917242 w 1001852"/>
              <a:gd name="connsiteY3" fmla="*/ 475683 h 721378"/>
              <a:gd name="connsiteX4" fmla="*/ 995606 w 1001852"/>
              <a:gd name="connsiteY4" fmla="*/ 284270 h 721378"/>
              <a:gd name="connsiteX5" fmla="*/ 781272 w 1001852"/>
              <a:gd name="connsiteY5" fmla="*/ 6725 h 721378"/>
              <a:gd name="connsiteX6" fmla="*/ 296473 w 1001852"/>
              <a:gd name="connsiteY6" fmla="*/ 109246 h 721378"/>
              <a:gd name="connsiteX7" fmla="*/ 12734 w 1001852"/>
              <a:gd name="connsiteY7" fmla="*/ 367519 h 721378"/>
              <a:gd name="connsiteX8" fmla="*/ 284835 w 1001852"/>
              <a:gd name="connsiteY8" fmla="*/ 660891 h 721378"/>
              <a:gd name="connsiteX9" fmla="*/ 308360 w 1001852"/>
              <a:gd name="connsiteY9" fmla="*/ 721378 h 721378"/>
              <a:gd name="connsiteX0" fmla="*/ 308360 w 1001852"/>
              <a:gd name="connsiteY0" fmla="*/ 719754 h 719754"/>
              <a:gd name="connsiteX1" fmla="*/ 394756 w 1001852"/>
              <a:gd name="connsiteY1" fmla="*/ 683571 h 719754"/>
              <a:gd name="connsiteX2" fmla="*/ 641147 w 1001852"/>
              <a:gd name="connsiteY2" fmla="*/ 637455 h 719754"/>
              <a:gd name="connsiteX3" fmla="*/ 917242 w 1001852"/>
              <a:gd name="connsiteY3" fmla="*/ 474059 h 719754"/>
              <a:gd name="connsiteX4" fmla="*/ 995606 w 1001852"/>
              <a:gd name="connsiteY4" fmla="*/ 282646 h 719754"/>
              <a:gd name="connsiteX5" fmla="*/ 781272 w 1001852"/>
              <a:gd name="connsiteY5" fmla="*/ 5101 h 719754"/>
              <a:gd name="connsiteX6" fmla="*/ 311517 w 1001852"/>
              <a:gd name="connsiteY6" fmla="*/ 122448 h 719754"/>
              <a:gd name="connsiteX7" fmla="*/ 12734 w 1001852"/>
              <a:gd name="connsiteY7" fmla="*/ 365895 h 719754"/>
              <a:gd name="connsiteX8" fmla="*/ 284835 w 1001852"/>
              <a:gd name="connsiteY8" fmla="*/ 659267 h 719754"/>
              <a:gd name="connsiteX9" fmla="*/ 308360 w 1001852"/>
              <a:gd name="connsiteY9" fmla="*/ 719754 h 719754"/>
              <a:gd name="connsiteX0" fmla="*/ 304337 w 997829"/>
              <a:gd name="connsiteY0" fmla="*/ 719754 h 719754"/>
              <a:gd name="connsiteX1" fmla="*/ 390733 w 997829"/>
              <a:gd name="connsiteY1" fmla="*/ 683571 h 719754"/>
              <a:gd name="connsiteX2" fmla="*/ 637124 w 997829"/>
              <a:gd name="connsiteY2" fmla="*/ 637455 h 719754"/>
              <a:gd name="connsiteX3" fmla="*/ 913219 w 997829"/>
              <a:gd name="connsiteY3" fmla="*/ 474059 h 719754"/>
              <a:gd name="connsiteX4" fmla="*/ 991583 w 997829"/>
              <a:gd name="connsiteY4" fmla="*/ 282646 h 719754"/>
              <a:gd name="connsiteX5" fmla="*/ 777249 w 997829"/>
              <a:gd name="connsiteY5" fmla="*/ 5101 h 719754"/>
              <a:gd name="connsiteX6" fmla="*/ 307494 w 997829"/>
              <a:gd name="connsiteY6" fmla="*/ 122448 h 719754"/>
              <a:gd name="connsiteX7" fmla="*/ 8711 w 997829"/>
              <a:gd name="connsiteY7" fmla="*/ 365895 h 719754"/>
              <a:gd name="connsiteX8" fmla="*/ 280812 w 997829"/>
              <a:gd name="connsiteY8" fmla="*/ 659267 h 719754"/>
              <a:gd name="connsiteX9" fmla="*/ 304337 w 997829"/>
              <a:gd name="connsiteY9" fmla="*/ 719754 h 719754"/>
              <a:gd name="connsiteX0" fmla="*/ 304337 w 1000140"/>
              <a:gd name="connsiteY0" fmla="*/ 719754 h 719754"/>
              <a:gd name="connsiteX1" fmla="*/ 390733 w 1000140"/>
              <a:gd name="connsiteY1" fmla="*/ 683571 h 719754"/>
              <a:gd name="connsiteX2" fmla="*/ 637124 w 1000140"/>
              <a:gd name="connsiteY2" fmla="*/ 637455 h 719754"/>
              <a:gd name="connsiteX3" fmla="*/ 926023 w 1000140"/>
              <a:gd name="connsiteY3" fmla="*/ 465382 h 719754"/>
              <a:gd name="connsiteX4" fmla="*/ 991583 w 1000140"/>
              <a:gd name="connsiteY4" fmla="*/ 282646 h 719754"/>
              <a:gd name="connsiteX5" fmla="*/ 777249 w 1000140"/>
              <a:gd name="connsiteY5" fmla="*/ 5101 h 719754"/>
              <a:gd name="connsiteX6" fmla="*/ 307494 w 1000140"/>
              <a:gd name="connsiteY6" fmla="*/ 122448 h 719754"/>
              <a:gd name="connsiteX7" fmla="*/ 8711 w 1000140"/>
              <a:gd name="connsiteY7" fmla="*/ 365895 h 719754"/>
              <a:gd name="connsiteX8" fmla="*/ 280812 w 1000140"/>
              <a:gd name="connsiteY8" fmla="*/ 659267 h 719754"/>
              <a:gd name="connsiteX9" fmla="*/ 304337 w 1000140"/>
              <a:gd name="connsiteY9" fmla="*/ 719754 h 719754"/>
              <a:gd name="connsiteX0" fmla="*/ 304337 w 1000232"/>
              <a:gd name="connsiteY0" fmla="*/ 719754 h 719754"/>
              <a:gd name="connsiteX1" fmla="*/ 390733 w 1000232"/>
              <a:gd name="connsiteY1" fmla="*/ 683571 h 719754"/>
              <a:gd name="connsiteX2" fmla="*/ 632822 w 1000232"/>
              <a:gd name="connsiteY2" fmla="*/ 627487 h 719754"/>
              <a:gd name="connsiteX3" fmla="*/ 926023 w 1000232"/>
              <a:gd name="connsiteY3" fmla="*/ 465382 h 719754"/>
              <a:gd name="connsiteX4" fmla="*/ 991583 w 1000232"/>
              <a:gd name="connsiteY4" fmla="*/ 282646 h 719754"/>
              <a:gd name="connsiteX5" fmla="*/ 777249 w 1000232"/>
              <a:gd name="connsiteY5" fmla="*/ 5101 h 719754"/>
              <a:gd name="connsiteX6" fmla="*/ 307494 w 1000232"/>
              <a:gd name="connsiteY6" fmla="*/ 122448 h 719754"/>
              <a:gd name="connsiteX7" fmla="*/ 8711 w 1000232"/>
              <a:gd name="connsiteY7" fmla="*/ 365895 h 719754"/>
              <a:gd name="connsiteX8" fmla="*/ 280812 w 1000232"/>
              <a:gd name="connsiteY8" fmla="*/ 659267 h 719754"/>
              <a:gd name="connsiteX9" fmla="*/ 304337 w 1000232"/>
              <a:gd name="connsiteY9" fmla="*/ 719754 h 719754"/>
              <a:gd name="connsiteX0" fmla="*/ 304337 w 1000232"/>
              <a:gd name="connsiteY0" fmla="*/ 719754 h 719754"/>
              <a:gd name="connsiteX1" fmla="*/ 399952 w 1000232"/>
              <a:gd name="connsiteY1" fmla="*/ 666587 h 719754"/>
              <a:gd name="connsiteX2" fmla="*/ 632822 w 1000232"/>
              <a:gd name="connsiteY2" fmla="*/ 627487 h 719754"/>
              <a:gd name="connsiteX3" fmla="*/ 926023 w 1000232"/>
              <a:gd name="connsiteY3" fmla="*/ 465382 h 719754"/>
              <a:gd name="connsiteX4" fmla="*/ 991583 w 1000232"/>
              <a:gd name="connsiteY4" fmla="*/ 282646 h 719754"/>
              <a:gd name="connsiteX5" fmla="*/ 777249 w 1000232"/>
              <a:gd name="connsiteY5" fmla="*/ 5101 h 719754"/>
              <a:gd name="connsiteX6" fmla="*/ 307494 w 1000232"/>
              <a:gd name="connsiteY6" fmla="*/ 122448 h 719754"/>
              <a:gd name="connsiteX7" fmla="*/ 8711 w 1000232"/>
              <a:gd name="connsiteY7" fmla="*/ 365895 h 719754"/>
              <a:gd name="connsiteX8" fmla="*/ 280812 w 1000232"/>
              <a:gd name="connsiteY8" fmla="*/ 659267 h 719754"/>
              <a:gd name="connsiteX9" fmla="*/ 304337 w 1000232"/>
              <a:gd name="connsiteY9" fmla="*/ 719754 h 719754"/>
              <a:gd name="connsiteX0" fmla="*/ 304337 w 991570"/>
              <a:gd name="connsiteY0" fmla="*/ 718638 h 718638"/>
              <a:gd name="connsiteX1" fmla="*/ 399952 w 991570"/>
              <a:gd name="connsiteY1" fmla="*/ 665471 h 718638"/>
              <a:gd name="connsiteX2" fmla="*/ 632822 w 991570"/>
              <a:gd name="connsiteY2" fmla="*/ 626371 h 718638"/>
              <a:gd name="connsiteX3" fmla="*/ 926023 w 991570"/>
              <a:gd name="connsiteY3" fmla="*/ 464266 h 718638"/>
              <a:gd name="connsiteX4" fmla="*/ 981545 w 991570"/>
              <a:gd name="connsiteY4" fmla="*/ 258272 h 718638"/>
              <a:gd name="connsiteX5" fmla="*/ 777249 w 991570"/>
              <a:gd name="connsiteY5" fmla="*/ 3985 h 718638"/>
              <a:gd name="connsiteX6" fmla="*/ 307494 w 991570"/>
              <a:gd name="connsiteY6" fmla="*/ 121332 h 718638"/>
              <a:gd name="connsiteX7" fmla="*/ 8711 w 991570"/>
              <a:gd name="connsiteY7" fmla="*/ 364779 h 718638"/>
              <a:gd name="connsiteX8" fmla="*/ 280812 w 991570"/>
              <a:gd name="connsiteY8" fmla="*/ 658151 h 718638"/>
              <a:gd name="connsiteX9" fmla="*/ 304337 w 991570"/>
              <a:gd name="connsiteY9" fmla="*/ 718638 h 718638"/>
              <a:gd name="connsiteX0" fmla="*/ 304337 w 992211"/>
              <a:gd name="connsiteY0" fmla="*/ 718638 h 718638"/>
              <a:gd name="connsiteX1" fmla="*/ 399952 w 992211"/>
              <a:gd name="connsiteY1" fmla="*/ 665471 h 718638"/>
              <a:gd name="connsiteX2" fmla="*/ 632822 w 992211"/>
              <a:gd name="connsiteY2" fmla="*/ 626371 h 718638"/>
              <a:gd name="connsiteX3" fmla="*/ 928468 w 992211"/>
              <a:gd name="connsiteY3" fmla="*/ 445968 h 718638"/>
              <a:gd name="connsiteX4" fmla="*/ 981545 w 992211"/>
              <a:gd name="connsiteY4" fmla="*/ 258272 h 718638"/>
              <a:gd name="connsiteX5" fmla="*/ 777249 w 992211"/>
              <a:gd name="connsiteY5" fmla="*/ 3985 h 718638"/>
              <a:gd name="connsiteX6" fmla="*/ 307494 w 992211"/>
              <a:gd name="connsiteY6" fmla="*/ 121332 h 718638"/>
              <a:gd name="connsiteX7" fmla="*/ 8711 w 992211"/>
              <a:gd name="connsiteY7" fmla="*/ 364779 h 718638"/>
              <a:gd name="connsiteX8" fmla="*/ 280812 w 992211"/>
              <a:gd name="connsiteY8" fmla="*/ 658151 h 718638"/>
              <a:gd name="connsiteX9" fmla="*/ 304337 w 992211"/>
              <a:gd name="connsiteY9" fmla="*/ 718638 h 718638"/>
              <a:gd name="connsiteX0" fmla="*/ 304337 w 993655"/>
              <a:gd name="connsiteY0" fmla="*/ 717746 h 717746"/>
              <a:gd name="connsiteX1" fmla="*/ 399952 w 993655"/>
              <a:gd name="connsiteY1" fmla="*/ 664579 h 717746"/>
              <a:gd name="connsiteX2" fmla="*/ 632822 w 993655"/>
              <a:gd name="connsiteY2" fmla="*/ 625479 h 717746"/>
              <a:gd name="connsiteX3" fmla="*/ 928468 w 993655"/>
              <a:gd name="connsiteY3" fmla="*/ 445076 h 717746"/>
              <a:gd name="connsiteX4" fmla="*/ 983273 w 993655"/>
              <a:gd name="connsiteY4" fmla="*/ 237421 h 717746"/>
              <a:gd name="connsiteX5" fmla="*/ 777249 w 993655"/>
              <a:gd name="connsiteY5" fmla="*/ 3093 h 717746"/>
              <a:gd name="connsiteX6" fmla="*/ 307494 w 993655"/>
              <a:gd name="connsiteY6" fmla="*/ 120440 h 717746"/>
              <a:gd name="connsiteX7" fmla="*/ 8711 w 993655"/>
              <a:gd name="connsiteY7" fmla="*/ 363887 h 717746"/>
              <a:gd name="connsiteX8" fmla="*/ 280812 w 993655"/>
              <a:gd name="connsiteY8" fmla="*/ 657259 h 717746"/>
              <a:gd name="connsiteX9" fmla="*/ 304337 w 993655"/>
              <a:gd name="connsiteY9" fmla="*/ 717746 h 717746"/>
              <a:gd name="connsiteX0" fmla="*/ 304337 w 991662"/>
              <a:gd name="connsiteY0" fmla="*/ 717746 h 717746"/>
              <a:gd name="connsiteX1" fmla="*/ 399952 w 991662"/>
              <a:gd name="connsiteY1" fmla="*/ 664579 h 717746"/>
              <a:gd name="connsiteX2" fmla="*/ 632822 w 991662"/>
              <a:gd name="connsiteY2" fmla="*/ 625479 h 717746"/>
              <a:gd name="connsiteX3" fmla="*/ 928468 w 991662"/>
              <a:gd name="connsiteY3" fmla="*/ 445076 h 717746"/>
              <a:gd name="connsiteX4" fmla="*/ 983273 w 991662"/>
              <a:gd name="connsiteY4" fmla="*/ 237421 h 717746"/>
              <a:gd name="connsiteX5" fmla="*/ 777249 w 991662"/>
              <a:gd name="connsiteY5" fmla="*/ 3093 h 717746"/>
              <a:gd name="connsiteX6" fmla="*/ 307494 w 991662"/>
              <a:gd name="connsiteY6" fmla="*/ 120440 h 717746"/>
              <a:gd name="connsiteX7" fmla="*/ 8711 w 991662"/>
              <a:gd name="connsiteY7" fmla="*/ 363887 h 717746"/>
              <a:gd name="connsiteX8" fmla="*/ 280812 w 991662"/>
              <a:gd name="connsiteY8" fmla="*/ 657259 h 717746"/>
              <a:gd name="connsiteX9" fmla="*/ 304337 w 991662"/>
              <a:gd name="connsiteY9" fmla="*/ 717746 h 717746"/>
              <a:gd name="connsiteX0" fmla="*/ 304337 w 989471"/>
              <a:gd name="connsiteY0" fmla="*/ 717746 h 717746"/>
              <a:gd name="connsiteX1" fmla="*/ 399952 w 989471"/>
              <a:gd name="connsiteY1" fmla="*/ 664579 h 717746"/>
              <a:gd name="connsiteX2" fmla="*/ 632822 w 989471"/>
              <a:gd name="connsiteY2" fmla="*/ 625479 h 717746"/>
              <a:gd name="connsiteX3" fmla="*/ 916010 w 989471"/>
              <a:gd name="connsiteY3" fmla="*/ 449761 h 717746"/>
              <a:gd name="connsiteX4" fmla="*/ 983273 w 989471"/>
              <a:gd name="connsiteY4" fmla="*/ 237421 h 717746"/>
              <a:gd name="connsiteX5" fmla="*/ 777249 w 989471"/>
              <a:gd name="connsiteY5" fmla="*/ 3093 h 717746"/>
              <a:gd name="connsiteX6" fmla="*/ 307494 w 989471"/>
              <a:gd name="connsiteY6" fmla="*/ 120440 h 717746"/>
              <a:gd name="connsiteX7" fmla="*/ 8711 w 989471"/>
              <a:gd name="connsiteY7" fmla="*/ 363887 h 717746"/>
              <a:gd name="connsiteX8" fmla="*/ 280812 w 989471"/>
              <a:gd name="connsiteY8" fmla="*/ 657259 h 717746"/>
              <a:gd name="connsiteX9" fmla="*/ 304337 w 989471"/>
              <a:gd name="connsiteY9" fmla="*/ 717746 h 717746"/>
              <a:gd name="connsiteX0" fmla="*/ 304337 w 989471"/>
              <a:gd name="connsiteY0" fmla="*/ 716680 h 716680"/>
              <a:gd name="connsiteX1" fmla="*/ 399952 w 989471"/>
              <a:gd name="connsiteY1" fmla="*/ 663513 h 716680"/>
              <a:gd name="connsiteX2" fmla="*/ 632822 w 989471"/>
              <a:gd name="connsiteY2" fmla="*/ 624413 h 716680"/>
              <a:gd name="connsiteX3" fmla="*/ 916010 w 989471"/>
              <a:gd name="connsiteY3" fmla="*/ 448695 h 716680"/>
              <a:gd name="connsiteX4" fmla="*/ 983273 w 989471"/>
              <a:gd name="connsiteY4" fmla="*/ 236355 h 716680"/>
              <a:gd name="connsiteX5" fmla="*/ 777249 w 989471"/>
              <a:gd name="connsiteY5" fmla="*/ 2027 h 716680"/>
              <a:gd name="connsiteX6" fmla="*/ 314664 w 989471"/>
              <a:gd name="connsiteY6" fmla="*/ 135987 h 716680"/>
              <a:gd name="connsiteX7" fmla="*/ 8711 w 989471"/>
              <a:gd name="connsiteY7" fmla="*/ 362821 h 716680"/>
              <a:gd name="connsiteX8" fmla="*/ 280812 w 989471"/>
              <a:gd name="connsiteY8" fmla="*/ 656193 h 716680"/>
              <a:gd name="connsiteX9" fmla="*/ 304337 w 989471"/>
              <a:gd name="connsiteY9" fmla="*/ 716680 h 716680"/>
              <a:gd name="connsiteX0" fmla="*/ 292743 w 977877"/>
              <a:gd name="connsiteY0" fmla="*/ 716666 h 716666"/>
              <a:gd name="connsiteX1" fmla="*/ 388358 w 977877"/>
              <a:gd name="connsiteY1" fmla="*/ 663499 h 716666"/>
              <a:gd name="connsiteX2" fmla="*/ 621228 w 977877"/>
              <a:gd name="connsiteY2" fmla="*/ 624399 h 716666"/>
              <a:gd name="connsiteX3" fmla="*/ 904416 w 977877"/>
              <a:gd name="connsiteY3" fmla="*/ 448681 h 716666"/>
              <a:gd name="connsiteX4" fmla="*/ 971679 w 977877"/>
              <a:gd name="connsiteY4" fmla="*/ 236341 h 716666"/>
              <a:gd name="connsiteX5" fmla="*/ 765655 w 977877"/>
              <a:gd name="connsiteY5" fmla="*/ 2013 h 716666"/>
              <a:gd name="connsiteX6" fmla="*/ 303070 w 977877"/>
              <a:gd name="connsiteY6" fmla="*/ 135973 h 716666"/>
              <a:gd name="connsiteX7" fmla="*/ 9575 w 977877"/>
              <a:gd name="connsiteY7" fmla="*/ 358122 h 716666"/>
              <a:gd name="connsiteX8" fmla="*/ 269218 w 977877"/>
              <a:gd name="connsiteY8" fmla="*/ 656179 h 716666"/>
              <a:gd name="connsiteX9" fmla="*/ 292743 w 977877"/>
              <a:gd name="connsiteY9" fmla="*/ 716666 h 716666"/>
              <a:gd name="connsiteX0" fmla="*/ 292743 w 977482"/>
              <a:gd name="connsiteY0" fmla="*/ 701983 h 701983"/>
              <a:gd name="connsiteX1" fmla="*/ 388358 w 977482"/>
              <a:gd name="connsiteY1" fmla="*/ 648816 h 701983"/>
              <a:gd name="connsiteX2" fmla="*/ 621228 w 977482"/>
              <a:gd name="connsiteY2" fmla="*/ 609716 h 701983"/>
              <a:gd name="connsiteX3" fmla="*/ 904416 w 977482"/>
              <a:gd name="connsiteY3" fmla="*/ 433998 h 701983"/>
              <a:gd name="connsiteX4" fmla="*/ 971679 w 977482"/>
              <a:gd name="connsiteY4" fmla="*/ 221658 h 701983"/>
              <a:gd name="connsiteX5" fmla="*/ 772108 w 977482"/>
              <a:gd name="connsiteY5" fmla="*/ 2282 h 701983"/>
              <a:gd name="connsiteX6" fmla="*/ 303070 w 977482"/>
              <a:gd name="connsiteY6" fmla="*/ 121290 h 701983"/>
              <a:gd name="connsiteX7" fmla="*/ 9575 w 977482"/>
              <a:gd name="connsiteY7" fmla="*/ 343439 h 701983"/>
              <a:gd name="connsiteX8" fmla="*/ 269218 w 977482"/>
              <a:gd name="connsiteY8" fmla="*/ 641496 h 701983"/>
              <a:gd name="connsiteX9" fmla="*/ 292743 w 977482"/>
              <a:gd name="connsiteY9" fmla="*/ 701983 h 701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482" h="701983">
                <a:moveTo>
                  <a:pt x="292743" y="701983"/>
                </a:moveTo>
                <a:cubicBezTo>
                  <a:pt x="301279" y="701218"/>
                  <a:pt x="333611" y="664194"/>
                  <a:pt x="388358" y="648816"/>
                </a:cubicBezTo>
                <a:cubicBezTo>
                  <a:pt x="443105" y="633438"/>
                  <a:pt x="535218" y="645519"/>
                  <a:pt x="621228" y="609716"/>
                </a:cubicBezTo>
                <a:cubicBezTo>
                  <a:pt x="707238" y="573913"/>
                  <a:pt x="859874" y="487666"/>
                  <a:pt x="904416" y="433998"/>
                </a:cubicBezTo>
                <a:cubicBezTo>
                  <a:pt x="948958" y="380330"/>
                  <a:pt x="993730" y="293611"/>
                  <a:pt x="971679" y="221658"/>
                </a:cubicBezTo>
                <a:cubicBezTo>
                  <a:pt x="949628" y="149705"/>
                  <a:pt x="883543" y="19010"/>
                  <a:pt x="772108" y="2282"/>
                </a:cubicBezTo>
                <a:cubicBezTo>
                  <a:pt x="660673" y="-14446"/>
                  <a:pt x="430159" y="64431"/>
                  <a:pt x="303070" y="121290"/>
                </a:cubicBezTo>
                <a:cubicBezTo>
                  <a:pt x="175981" y="178149"/>
                  <a:pt x="40905" y="246665"/>
                  <a:pt x="9575" y="343439"/>
                </a:cubicBezTo>
                <a:cubicBezTo>
                  <a:pt x="-27955" y="470442"/>
                  <a:pt x="42058" y="599498"/>
                  <a:pt x="269218" y="641496"/>
                </a:cubicBezTo>
                <a:cubicBezTo>
                  <a:pt x="296989" y="654954"/>
                  <a:pt x="292743" y="701983"/>
                  <a:pt x="292743" y="701983"/>
                </a:cubicBezTo>
                <a:close/>
              </a:path>
            </a:pathLst>
          </a:custGeom>
          <a:solidFill>
            <a:schemeClr val="bg1"/>
          </a:solidFill>
          <a:ln w="19050" cap="flat">
            <a:noFill/>
            <a:prstDash val="solid"/>
            <a:miter/>
          </a:ln>
        </p:spPr>
        <p:txBody>
          <a:bodyPr rtlCol="0" anchor="ctr"/>
          <a:lstStyle/>
          <a:p>
            <a:endParaRPr lang="en-US">
              <a:solidFill>
                <a:srgbClr val="FFFFFF"/>
              </a:solidFill>
            </a:endParaRPr>
          </a:p>
        </p:txBody>
      </p:sp>
      <p:sp>
        <p:nvSpPr>
          <p:cNvPr id="2" name="Τίτλος 1">
            <a:extLst>
              <a:ext uri="{FF2B5EF4-FFF2-40B4-BE49-F238E27FC236}">
                <a16:creationId xmlns:a16="http://schemas.microsoft.com/office/drawing/2014/main" id="{756C3C5F-A2D6-EC31-DD5D-A9280B8487DC}"/>
              </a:ext>
            </a:extLst>
          </p:cNvPr>
          <p:cNvSpPr>
            <a:spLocks noGrp="1"/>
          </p:cNvSpPr>
          <p:nvPr>
            <p:ph type="ctrTitle"/>
          </p:nvPr>
        </p:nvSpPr>
        <p:spPr>
          <a:xfrm>
            <a:off x="2525151" y="1659988"/>
            <a:ext cx="5631728" cy="2479890"/>
          </a:xfrm>
        </p:spPr>
        <p:txBody>
          <a:bodyPr anchor="ctr">
            <a:normAutofit/>
          </a:bodyPr>
          <a:lstStyle/>
          <a:p>
            <a:r>
              <a:rPr lang="en-US" dirty="0" err="1"/>
              <a:t>Willkommen</a:t>
            </a:r>
            <a:endParaRPr lang="el-GR" dirty="0"/>
          </a:p>
        </p:txBody>
      </p:sp>
      <p:sp>
        <p:nvSpPr>
          <p:cNvPr id="3" name="Υπότιτλος 2">
            <a:extLst>
              <a:ext uri="{FF2B5EF4-FFF2-40B4-BE49-F238E27FC236}">
                <a16:creationId xmlns:a16="http://schemas.microsoft.com/office/drawing/2014/main" id="{289F861F-5509-9FA4-E559-BF729220BF3D}"/>
              </a:ext>
            </a:extLst>
          </p:cNvPr>
          <p:cNvSpPr>
            <a:spLocks noGrp="1"/>
          </p:cNvSpPr>
          <p:nvPr>
            <p:ph type="subTitle" idx="1"/>
          </p:nvPr>
        </p:nvSpPr>
        <p:spPr>
          <a:xfrm>
            <a:off x="2455343" y="5275386"/>
            <a:ext cx="5440472" cy="928468"/>
          </a:xfrm>
        </p:spPr>
        <p:txBody>
          <a:bodyPr anchor="ctr">
            <a:normAutofit/>
          </a:bodyPr>
          <a:lstStyle/>
          <a:p>
            <a:pPr algn="r"/>
            <a:r>
              <a:rPr lang="en-US" dirty="0" err="1"/>
              <a:t>Klasse</a:t>
            </a:r>
            <a:r>
              <a:rPr lang="en-US" dirty="0"/>
              <a:t> B2</a:t>
            </a:r>
            <a:endParaRPr lang="el-GR"/>
          </a:p>
        </p:txBody>
      </p:sp>
      <p:pic>
        <p:nvPicPr>
          <p:cNvPr id="4" name="Εικόνα 3" descr="Εικόνα που περιέχει κείμενο, clipart, στιγμιότυπο οθόνης&#10;&#10;Περιγραφή που δημιουργήθηκε αυτόματα">
            <a:extLst>
              <a:ext uri="{FF2B5EF4-FFF2-40B4-BE49-F238E27FC236}">
                <a16:creationId xmlns:a16="http://schemas.microsoft.com/office/drawing/2014/main" id="{0B10747F-3A87-ECA9-8B93-0FA22C013FEA}"/>
              </a:ext>
            </a:extLst>
          </p:cNvPr>
          <p:cNvPicPr>
            <a:picLocks noChangeAspect="1"/>
          </p:cNvPicPr>
          <p:nvPr/>
        </p:nvPicPr>
        <p:blipFill rotWithShape="1">
          <a:blip r:embed="rId2"/>
          <a:srcRect l="14179" r="14141"/>
          <a:stretch/>
        </p:blipFill>
        <p:spPr>
          <a:xfrm>
            <a:off x="8249904" y="4150611"/>
            <a:ext cx="2118456" cy="2086192"/>
          </a:xfrm>
          <a:custGeom>
            <a:avLst/>
            <a:gdLst/>
            <a:ahLst/>
            <a:cxnLst/>
            <a:rect l="l" t="t" r="r" b="b"/>
            <a:pathLst>
              <a:path w="2333068" h="2297536">
                <a:moveTo>
                  <a:pt x="1169097" y="365"/>
                </a:moveTo>
                <a:cubicBezTo>
                  <a:pt x="1196038" y="879"/>
                  <a:pt x="1221758" y="1904"/>
                  <a:pt x="1245999" y="3226"/>
                </a:cubicBezTo>
                <a:cubicBezTo>
                  <a:pt x="1633849" y="24369"/>
                  <a:pt x="2355993" y="445659"/>
                  <a:pt x="2332509" y="1173085"/>
                </a:cubicBezTo>
                <a:cubicBezTo>
                  <a:pt x="2309024" y="1900512"/>
                  <a:pt x="1990758" y="2352511"/>
                  <a:pt x="1143300" y="2292154"/>
                </a:cubicBezTo>
                <a:cubicBezTo>
                  <a:pt x="295841" y="2231797"/>
                  <a:pt x="-48331" y="1676129"/>
                  <a:pt x="5412" y="1046225"/>
                </a:cubicBezTo>
                <a:cubicBezTo>
                  <a:pt x="86156" y="99850"/>
                  <a:pt x="764982" y="-7353"/>
                  <a:pt x="1169097" y="365"/>
                </a:cubicBezTo>
                <a:close/>
              </a:path>
            </a:pathLst>
          </a:custGeom>
        </p:spPr>
      </p:pic>
      <p:sp>
        <p:nvSpPr>
          <p:cNvPr id="13" name="Oval 5">
            <a:extLst>
              <a:ext uri="{FF2B5EF4-FFF2-40B4-BE49-F238E27FC236}">
                <a16:creationId xmlns:a16="http://schemas.microsoft.com/office/drawing/2014/main" id="{4BCDF6AF-237D-449E-8E15-A10B6815CB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1092598">
            <a:off x="8248707" y="4144010"/>
            <a:ext cx="2118300" cy="2079220"/>
          </a:xfrm>
          <a:custGeom>
            <a:avLst/>
            <a:gdLst>
              <a:gd name="connsiteX0" fmla="*/ 0 w 3164619"/>
              <a:gd name="connsiteY0" fmla="*/ 1529142 h 3058283"/>
              <a:gd name="connsiteX1" fmla="*/ 1582310 w 3164619"/>
              <a:gd name="connsiteY1" fmla="*/ 0 h 3058283"/>
              <a:gd name="connsiteX2" fmla="*/ 3164620 w 3164619"/>
              <a:gd name="connsiteY2" fmla="*/ 1529142 h 3058283"/>
              <a:gd name="connsiteX3" fmla="*/ 1582310 w 3164619"/>
              <a:gd name="connsiteY3" fmla="*/ 3058284 h 3058283"/>
              <a:gd name="connsiteX4" fmla="*/ 0 w 3164619"/>
              <a:gd name="connsiteY4" fmla="*/ 1529142 h 3058283"/>
              <a:gd name="connsiteX0" fmla="*/ 294 w 3164914"/>
              <a:gd name="connsiteY0" fmla="*/ 1529142 h 3058284"/>
              <a:gd name="connsiteX1" fmla="*/ 1487189 w 3164914"/>
              <a:gd name="connsiteY1" fmla="*/ 0 h 3058284"/>
              <a:gd name="connsiteX2" fmla="*/ 3164914 w 3164914"/>
              <a:gd name="connsiteY2" fmla="*/ 1529142 h 3058284"/>
              <a:gd name="connsiteX3" fmla="*/ 1582604 w 3164914"/>
              <a:gd name="connsiteY3" fmla="*/ 3058284 h 3058284"/>
              <a:gd name="connsiteX4" fmla="*/ 294 w 3164914"/>
              <a:gd name="connsiteY4" fmla="*/ 1529142 h 3058284"/>
              <a:gd name="connsiteX0" fmla="*/ 193 w 3164813"/>
              <a:gd name="connsiteY0" fmla="*/ 1529142 h 3058284"/>
              <a:gd name="connsiteX1" fmla="*/ 1487088 w 3164813"/>
              <a:gd name="connsiteY1" fmla="*/ 0 h 3058284"/>
              <a:gd name="connsiteX2" fmla="*/ 3164813 w 3164813"/>
              <a:gd name="connsiteY2" fmla="*/ 1529142 h 3058284"/>
              <a:gd name="connsiteX3" fmla="*/ 1582503 w 3164813"/>
              <a:gd name="connsiteY3" fmla="*/ 3058284 h 3058284"/>
              <a:gd name="connsiteX4" fmla="*/ 193 w 3164813"/>
              <a:gd name="connsiteY4" fmla="*/ 1529142 h 3058284"/>
              <a:gd name="connsiteX0" fmla="*/ 193 w 3164813"/>
              <a:gd name="connsiteY0" fmla="*/ 1529142 h 3058284"/>
              <a:gd name="connsiteX1" fmla="*/ 1487088 w 3164813"/>
              <a:gd name="connsiteY1" fmla="*/ 0 h 3058284"/>
              <a:gd name="connsiteX2" fmla="*/ 3164813 w 3164813"/>
              <a:gd name="connsiteY2" fmla="*/ 1529142 h 3058284"/>
              <a:gd name="connsiteX3" fmla="*/ 1582503 w 3164813"/>
              <a:gd name="connsiteY3" fmla="*/ 3058284 h 3058284"/>
              <a:gd name="connsiteX4" fmla="*/ 193 w 3164813"/>
              <a:gd name="connsiteY4" fmla="*/ 1529142 h 3058284"/>
              <a:gd name="connsiteX0" fmla="*/ 193 w 3164813"/>
              <a:gd name="connsiteY0" fmla="*/ 1529142 h 3058284"/>
              <a:gd name="connsiteX1" fmla="*/ 1487088 w 3164813"/>
              <a:gd name="connsiteY1" fmla="*/ 0 h 3058284"/>
              <a:gd name="connsiteX2" fmla="*/ 3164813 w 3164813"/>
              <a:gd name="connsiteY2" fmla="*/ 1529142 h 3058284"/>
              <a:gd name="connsiteX3" fmla="*/ 1582503 w 3164813"/>
              <a:gd name="connsiteY3" fmla="*/ 3058284 h 3058284"/>
              <a:gd name="connsiteX4" fmla="*/ 193 w 3164813"/>
              <a:gd name="connsiteY4" fmla="*/ 1529142 h 3058284"/>
              <a:gd name="connsiteX0" fmla="*/ 193 w 3164813"/>
              <a:gd name="connsiteY0" fmla="*/ 1529142 h 3058284"/>
              <a:gd name="connsiteX1" fmla="*/ 1487088 w 3164813"/>
              <a:gd name="connsiteY1" fmla="*/ 0 h 3058284"/>
              <a:gd name="connsiteX2" fmla="*/ 3164813 w 3164813"/>
              <a:gd name="connsiteY2" fmla="*/ 1529142 h 3058284"/>
              <a:gd name="connsiteX3" fmla="*/ 1582503 w 3164813"/>
              <a:gd name="connsiteY3" fmla="*/ 3058284 h 3058284"/>
              <a:gd name="connsiteX4" fmla="*/ 193 w 3164813"/>
              <a:gd name="connsiteY4" fmla="*/ 1529142 h 3058284"/>
              <a:gd name="connsiteX0" fmla="*/ 184 w 3212512"/>
              <a:gd name="connsiteY0" fmla="*/ 1624823 h 3061381"/>
              <a:gd name="connsiteX1" fmla="*/ 1534787 w 3212512"/>
              <a:gd name="connsiteY1" fmla="*/ 265 h 3061381"/>
              <a:gd name="connsiteX2" fmla="*/ 3212512 w 3212512"/>
              <a:gd name="connsiteY2" fmla="*/ 1529407 h 3061381"/>
              <a:gd name="connsiteX3" fmla="*/ 1630202 w 3212512"/>
              <a:gd name="connsiteY3" fmla="*/ 3058549 h 3061381"/>
              <a:gd name="connsiteX4" fmla="*/ 184 w 3212512"/>
              <a:gd name="connsiteY4" fmla="*/ 1624823 h 3061381"/>
              <a:gd name="connsiteX0" fmla="*/ 335 w 3212663"/>
              <a:gd name="connsiteY0" fmla="*/ 1624823 h 3058748"/>
              <a:gd name="connsiteX1" fmla="*/ 1503133 w 3212663"/>
              <a:gd name="connsiteY1" fmla="*/ 265 h 3058748"/>
              <a:gd name="connsiteX2" fmla="*/ 3212663 w 3212663"/>
              <a:gd name="connsiteY2" fmla="*/ 1529407 h 3058748"/>
              <a:gd name="connsiteX3" fmla="*/ 1630353 w 3212663"/>
              <a:gd name="connsiteY3" fmla="*/ 3058549 h 3058748"/>
              <a:gd name="connsiteX4" fmla="*/ 335 w 3212663"/>
              <a:gd name="connsiteY4" fmla="*/ 1624823 h 3058748"/>
              <a:gd name="connsiteX0" fmla="*/ 892 w 3213220"/>
              <a:gd name="connsiteY0" fmla="*/ 1624823 h 3058748"/>
              <a:gd name="connsiteX1" fmla="*/ 1503690 w 3213220"/>
              <a:gd name="connsiteY1" fmla="*/ 265 h 3058748"/>
              <a:gd name="connsiteX2" fmla="*/ 3213220 w 3213220"/>
              <a:gd name="connsiteY2" fmla="*/ 1529407 h 3058748"/>
              <a:gd name="connsiteX3" fmla="*/ 1630910 w 3213220"/>
              <a:gd name="connsiteY3" fmla="*/ 3058549 h 3058748"/>
              <a:gd name="connsiteX4" fmla="*/ 892 w 3213220"/>
              <a:gd name="connsiteY4" fmla="*/ 1624823 h 3058748"/>
              <a:gd name="connsiteX0" fmla="*/ 4743 w 3217071"/>
              <a:gd name="connsiteY0" fmla="*/ 1624823 h 3058932"/>
              <a:gd name="connsiteX1" fmla="*/ 1507541 w 3217071"/>
              <a:gd name="connsiteY1" fmla="*/ 265 h 3058932"/>
              <a:gd name="connsiteX2" fmla="*/ 3217071 w 3217071"/>
              <a:gd name="connsiteY2" fmla="*/ 1529407 h 3058932"/>
              <a:gd name="connsiteX3" fmla="*/ 1634761 w 3217071"/>
              <a:gd name="connsiteY3" fmla="*/ 3058549 h 3058932"/>
              <a:gd name="connsiteX4" fmla="*/ 4743 w 3217071"/>
              <a:gd name="connsiteY4" fmla="*/ 1624823 h 30589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7071" h="3058932">
                <a:moveTo>
                  <a:pt x="4743" y="1624823"/>
                </a:moveTo>
                <a:cubicBezTo>
                  <a:pt x="-48265" y="653933"/>
                  <a:pt x="336049" y="16168"/>
                  <a:pt x="1507541" y="265"/>
                </a:cubicBezTo>
                <a:cubicBezTo>
                  <a:pt x="2679033" y="-15638"/>
                  <a:pt x="3217071" y="684885"/>
                  <a:pt x="3217071" y="1529407"/>
                </a:cubicBezTo>
                <a:cubicBezTo>
                  <a:pt x="3217071" y="2882813"/>
                  <a:pt x="2170149" y="3042646"/>
                  <a:pt x="1634761" y="3058549"/>
                </a:cubicBezTo>
                <a:cubicBezTo>
                  <a:pt x="1099373" y="3074452"/>
                  <a:pt x="57751" y="2595713"/>
                  <a:pt x="4743" y="1624823"/>
                </a:cubicBezTo>
                <a:close/>
              </a:path>
            </a:pathLst>
          </a:cu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164D53C5-D53E-46BD-82A0-BC9C224DB1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080246" flipH="1">
            <a:off x="1928920" y="200765"/>
            <a:ext cx="7166574" cy="5513680"/>
          </a:xfrm>
          <a:custGeom>
            <a:avLst/>
            <a:gdLst>
              <a:gd name="connsiteX0" fmla="*/ 284628 w 960507"/>
              <a:gd name="connsiteY0" fmla="*/ 725426 h 725435"/>
              <a:gd name="connsiteX1" fmla="*/ 429979 w 960507"/>
              <a:gd name="connsiteY1" fmla="*/ 636749 h 725435"/>
              <a:gd name="connsiteX2" fmla="*/ 805646 w 960507"/>
              <a:gd name="connsiteY2" fmla="*/ 523401 h 725435"/>
              <a:gd name="connsiteX3" fmla="*/ 954521 w 960507"/>
              <a:gd name="connsiteY3" fmla="*/ 257273 h 725435"/>
              <a:gd name="connsiteX4" fmla="*/ 674486 w 960507"/>
              <a:gd name="connsiteY4" fmla="*/ 5622 h 725435"/>
              <a:gd name="connsiteX5" fmla="*/ 15261 w 960507"/>
              <a:gd name="connsiteY5" fmla="*/ 246605 h 725435"/>
              <a:gd name="connsiteX6" fmla="*/ 217286 w 960507"/>
              <a:gd name="connsiteY6" fmla="*/ 650655 h 725435"/>
              <a:gd name="connsiteX7" fmla="*/ 284628 w 960507"/>
              <a:gd name="connsiteY7" fmla="*/ 725426 h 725435"/>
              <a:gd name="connsiteX0" fmla="*/ 284667 w 959010"/>
              <a:gd name="connsiteY0" fmla="*/ 725435 h 725435"/>
              <a:gd name="connsiteX1" fmla="*/ 408106 w 959010"/>
              <a:gd name="connsiteY1" fmla="*/ 662779 h 725435"/>
              <a:gd name="connsiteX2" fmla="*/ 805685 w 959010"/>
              <a:gd name="connsiteY2" fmla="*/ 523410 h 725435"/>
              <a:gd name="connsiteX3" fmla="*/ 954560 w 959010"/>
              <a:gd name="connsiteY3" fmla="*/ 257282 h 725435"/>
              <a:gd name="connsiteX4" fmla="*/ 674525 w 959010"/>
              <a:gd name="connsiteY4" fmla="*/ 5631 h 725435"/>
              <a:gd name="connsiteX5" fmla="*/ 15300 w 959010"/>
              <a:gd name="connsiteY5" fmla="*/ 246614 h 725435"/>
              <a:gd name="connsiteX6" fmla="*/ 217325 w 959010"/>
              <a:gd name="connsiteY6" fmla="*/ 650664 h 725435"/>
              <a:gd name="connsiteX7" fmla="*/ 284667 w 959010"/>
              <a:gd name="connsiteY7" fmla="*/ 725435 h 725435"/>
              <a:gd name="connsiteX0" fmla="*/ 284667 w 967667"/>
              <a:gd name="connsiteY0" fmla="*/ 725435 h 725435"/>
              <a:gd name="connsiteX1" fmla="*/ 408106 w 967667"/>
              <a:gd name="connsiteY1" fmla="*/ 662779 h 725435"/>
              <a:gd name="connsiteX2" fmla="*/ 868683 w 967667"/>
              <a:gd name="connsiteY2" fmla="*/ 556279 h 725435"/>
              <a:gd name="connsiteX3" fmla="*/ 954560 w 967667"/>
              <a:gd name="connsiteY3" fmla="*/ 257282 h 725435"/>
              <a:gd name="connsiteX4" fmla="*/ 674525 w 967667"/>
              <a:gd name="connsiteY4" fmla="*/ 5631 h 725435"/>
              <a:gd name="connsiteX5" fmla="*/ 15300 w 967667"/>
              <a:gd name="connsiteY5" fmla="*/ 246614 h 725435"/>
              <a:gd name="connsiteX6" fmla="*/ 217325 w 967667"/>
              <a:gd name="connsiteY6" fmla="*/ 650664 h 725435"/>
              <a:gd name="connsiteX7" fmla="*/ 284667 w 967667"/>
              <a:gd name="connsiteY7" fmla="*/ 725435 h 725435"/>
              <a:gd name="connsiteX0" fmla="*/ 284667 w 966979"/>
              <a:gd name="connsiteY0" fmla="*/ 685615 h 685615"/>
              <a:gd name="connsiteX1" fmla="*/ 408106 w 966979"/>
              <a:gd name="connsiteY1" fmla="*/ 622959 h 685615"/>
              <a:gd name="connsiteX2" fmla="*/ 868683 w 966979"/>
              <a:gd name="connsiteY2" fmla="*/ 516459 h 685615"/>
              <a:gd name="connsiteX3" fmla="*/ 954560 w 966979"/>
              <a:gd name="connsiteY3" fmla="*/ 217462 h 685615"/>
              <a:gd name="connsiteX4" fmla="*/ 684112 w 966979"/>
              <a:gd name="connsiteY4" fmla="*/ 9636 h 685615"/>
              <a:gd name="connsiteX5" fmla="*/ 15300 w 966979"/>
              <a:gd name="connsiteY5" fmla="*/ 206794 h 685615"/>
              <a:gd name="connsiteX6" fmla="*/ 217325 w 966979"/>
              <a:gd name="connsiteY6" fmla="*/ 610844 h 685615"/>
              <a:gd name="connsiteX7" fmla="*/ 284667 w 966979"/>
              <a:gd name="connsiteY7" fmla="*/ 685615 h 685615"/>
              <a:gd name="connsiteX0" fmla="*/ 283787 w 966099"/>
              <a:gd name="connsiteY0" fmla="*/ 685615 h 685615"/>
              <a:gd name="connsiteX1" fmla="*/ 407226 w 966099"/>
              <a:gd name="connsiteY1" fmla="*/ 622959 h 685615"/>
              <a:gd name="connsiteX2" fmla="*/ 867803 w 966099"/>
              <a:gd name="connsiteY2" fmla="*/ 516459 h 685615"/>
              <a:gd name="connsiteX3" fmla="*/ 953680 w 966099"/>
              <a:gd name="connsiteY3" fmla="*/ 217462 h 685615"/>
              <a:gd name="connsiteX4" fmla="*/ 683232 w 966099"/>
              <a:gd name="connsiteY4" fmla="*/ 9636 h 685615"/>
              <a:gd name="connsiteX5" fmla="*/ 14420 w 966099"/>
              <a:gd name="connsiteY5" fmla="*/ 206794 h 685615"/>
              <a:gd name="connsiteX6" fmla="*/ 221923 w 966099"/>
              <a:gd name="connsiteY6" fmla="*/ 610844 h 685615"/>
              <a:gd name="connsiteX7" fmla="*/ 283787 w 966099"/>
              <a:gd name="connsiteY7" fmla="*/ 685615 h 685615"/>
              <a:gd name="connsiteX0" fmla="*/ 282418 w 966099"/>
              <a:gd name="connsiteY0" fmla="*/ 671920 h 671920"/>
              <a:gd name="connsiteX1" fmla="*/ 407226 w 966099"/>
              <a:gd name="connsiteY1" fmla="*/ 622959 h 671920"/>
              <a:gd name="connsiteX2" fmla="*/ 867803 w 966099"/>
              <a:gd name="connsiteY2" fmla="*/ 516459 h 671920"/>
              <a:gd name="connsiteX3" fmla="*/ 953680 w 966099"/>
              <a:gd name="connsiteY3" fmla="*/ 217462 h 671920"/>
              <a:gd name="connsiteX4" fmla="*/ 683232 w 966099"/>
              <a:gd name="connsiteY4" fmla="*/ 9636 h 671920"/>
              <a:gd name="connsiteX5" fmla="*/ 14420 w 966099"/>
              <a:gd name="connsiteY5" fmla="*/ 206794 h 671920"/>
              <a:gd name="connsiteX6" fmla="*/ 221923 w 966099"/>
              <a:gd name="connsiteY6" fmla="*/ 610844 h 671920"/>
              <a:gd name="connsiteX7" fmla="*/ 282418 w 966099"/>
              <a:gd name="connsiteY7" fmla="*/ 671920 h 671920"/>
              <a:gd name="connsiteX0" fmla="*/ 282418 w 966099"/>
              <a:gd name="connsiteY0" fmla="*/ 671920 h 672429"/>
              <a:gd name="connsiteX1" fmla="*/ 338878 w 966099"/>
              <a:gd name="connsiteY1" fmla="*/ 639121 h 672429"/>
              <a:gd name="connsiteX2" fmla="*/ 407226 w 966099"/>
              <a:gd name="connsiteY2" fmla="*/ 622959 h 672429"/>
              <a:gd name="connsiteX3" fmla="*/ 867803 w 966099"/>
              <a:gd name="connsiteY3" fmla="*/ 516459 h 672429"/>
              <a:gd name="connsiteX4" fmla="*/ 953680 w 966099"/>
              <a:gd name="connsiteY4" fmla="*/ 217462 h 672429"/>
              <a:gd name="connsiteX5" fmla="*/ 683232 w 966099"/>
              <a:gd name="connsiteY5" fmla="*/ 9636 h 672429"/>
              <a:gd name="connsiteX6" fmla="*/ 14420 w 966099"/>
              <a:gd name="connsiteY6" fmla="*/ 206794 h 672429"/>
              <a:gd name="connsiteX7" fmla="*/ 221923 w 966099"/>
              <a:gd name="connsiteY7" fmla="*/ 610844 h 672429"/>
              <a:gd name="connsiteX8" fmla="*/ 282418 w 966099"/>
              <a:gd name="connsiteY8" fmla="*/ 671920 h 672429"/>
              <a:gd name="connsiteX0" fmla="*/ 282418 w 966099"/>
              <a:gd name="connsiteY0" fmla="*/ 671920 h 672356"/>
              <a:gd name="connsiteX1" fmla="*/ 337508 w 966099"/>
              <a:gd name="connsiteY1" fmla="*/ 633643 h 672356"/>
              <a:gd name="connsiteX2" fmla="*/ 407226 w 966099"/>
              <a:gd name="connsiteY2" fmla="*/ 622959 h 672356"/>
              <a:gd name="connsiteX3" fmla="*/ 867803 w 966099"/>
              <a:gd name="connsiteY3" fmla="*/ 516459 h 672356"/>
              <a:gd name="connsiteX4" fmla="*/ 953680 w 966099"/>
              <a:gd name="connsiteY4" fmla="*/ 217462 h 672356"/>
              <a:gd name="connsiteX5" fmla="*/ 683232 w 966099"/>
              <a:gd name="connsiteY5" fmla="*/ 9636 h 672356"/>
              <a:gd name="connsiteX6" fmla="*/ 14420 w 966099"/>
              <a:gd name="connsiteY6" fmla="*/ 206794 h 672356"/>
              <a:gd name="connsiteX7" fmla="*/ 221923 w 966099"/>
              <a:gd name="connsiteY7" fmla="*/ 610844 h 672356"/>
              <a:gd name="connsiteX8" fmla="*/ 282418 w 966099"/>
              <a:gd name="connsiteY8" fmla="*/ 671920 h 672356"/>
              <a:gd name="connsiteX0" fmla="*/ 282418 w 966099"/>
              <a:gd name="connsiteY0" fmla="*/ 671920 h 671920"/>
              <a:gd name="connsiteX1" fmla="*/ 337508 w 966099"/>
              <a:gd name="connsiteY1" fmla="*/ 633643 h 671920"/>
              <a:gd name="connsiteX2" fmla="*/ 407226 w 966099"/>
              <a:gd name="connsiteY2" fmla="*/ 622959 h 671920"/>
              <a:gd name="connsiteX3" fmla="*/ 867803 w 966099"/>
              <a:gd name="connsiteY3" fmla="*/ 516459 h 671920"/>
              <a:gd name="connsiteX4" fmla="*/ 953680 w 966099"/>
              <a:gd name="connsiteY4" fmla="*/ 217462 h 671920"/>
              <a:gd name="connsiteX5" fmla="*/ 683232 w 966099"/>
              <a:gd name="connsiteY5" fmla="*/ 9636 h 671920"/>
              <a:gd name="connsiteX6" fmla="*/ 14420 w 966099"/>
              <a:gd name="connsiteY6" fmla="*/ 206794 h 671920"/>
              <a:gd name="connsiteX7" fmla="*/ 221923 w 966099"/>
              <a:gd name="connsiteY7" fmla="*/ 610844 h 671920"/>
              <a:gd name="connsiteX8" fmla="*/ 282418 w 96609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409"/>
              <a:gd name="connsiteY0" fmla="*/ 671920 h 671920"/>
              <a:gd name="connsiteX1" fmla="*/ 337508 w 965409"/>
              <a:gd name="connsiteY1" fmla="*/ 633643 h 671920"/>
              <a:gd name="connsiteX2" fmla="*/ 434616 w 965409"/>
              <a:gd name="connsiteY2" fmla="*/ 627068 h 671920"/>
              <a:gd name="connsiteX3" fmla="*/ 867803 w 965409"/>
              <a:gd name="connsiteY3" fmla="*/ 516459 h 671920"/>
              <a:gd name="connsiteX4" fmla="*/ 953680 w 965409"/>
              <a:gd name="connsiteY4" fmla="*/ 217462 h 671920"/>
              <a:gd name="connsiteX5" fmla="*/ 683232 w 965409"/>
              <a:gd name="connsiteY5" fmla="*/ 9636 h 671920"/>
              <a:gd name="connsiteX6" fmla="*/ 14420 w 965409"/>
              <a:gd name="connsiteY6" fmla="*/ 206794 h 671920"/>
              <a:gd name="connsiteX7" fmla="*/ 221923 w 965409"/>
              <a:gd name="connsiteY7" fmla="*/ 610844 h 671920"/>
              <a:gd name="connsiteX8" fmla="*/ 282418 w 965409"/>
              <a:gd name="connsiteY8" fmla="*/ 671920 h 671920"/>
              <a:gd name="connsiteX0" fmla="*/ 282418 w 965343"/>
              <a:gd name="connsiteY0" fmla="*/ 671920 h 671920"/>
              <a:gd name="connsiteX1" fmla="*/ 337508 w 965343"/>
              <a:gd name="connsiteY1" fmla="*/ 633643 h 671920"/>
              <a:gd name="connsiteX2" fmla="*/ 437355 w 965343"/>
              <a:gd name="connsiteY2" fmla="*/ 631177 h 671920"/>
              <a:gd name="connsiteX3" fmla="*/ 867803 w 965343"/>
              <a:gd name="connsiteY3" fmla="*/ 516459 h 671920"/>
              <a:gd name="connsiteX4" fmla="*/ 953680 w 965343"/>
              <a:gd name="connsiteY4" fmla="*/ 217462 h 671920"/>
              <a:gd name="connsiteX5" fmla="*/ 683232 w 965343"/>
              <a:gd name="connsiteY5" fmla="*/ 9636 h 671920"/>
              <a:gd name="connsiteX6" fmla="*/ 14420 w 965343"/>
              <a:gd name="connsiteY6" fmla="*/ 206794 h 671920"/>
              <a:gd name="connsiteX7" fmla="*/ 221923 w 965343"/>
              <a:gd name="connsiteY7" fmla="*/ 610844 h 671920"/>
              <a:gd name="connsiteX8" fmla="*/ 282418 w 965343"/>
              <a:gd name="connsiteY8" fmla="*/ 671920 h 671920"/>
              <a:gd name="connsiteX0" fmla="*/ 282418 w 964893"/>
              <a:gd name="connsiteY0" fmla="*/ 664870 h 664870"/>
              <a:gd name="connsiteX1" fmla="*/ 337508 w 964893"/>
              <a:gd name="connsiteY1" fmla="*/ 626593 h 664870"/>
              <a:gd name="connsiteX2" fmla="*/ 437355 w 964893"/>
              <a:gd name="connsiteY2" fmla="*/ 624127 h 664870"/>
              <a:gd name="connsiteX3" fmla="*/ 867803 w 964893"/>
              <a:gd name="connsiteY3" fmla="*/ 509409 h 664870"/>
              <a:gd name="connsiteX4" fmla="*/ 953680 w 964893"/>
              <a:gd name="connsiteY4" fmla="*/ 210412 h 664870"/>
              <a:gd name="connsiteX5" fmla="*/ 689605 w 964893"/>
              <a:gd name="connsiteY5" fmla="*/ 10843 h 664870"/>
              <a:gd name="connsiteX6" fmla="*/ 14420 w 964893"/>
              <a:gd name="connsiteY6" fmla="*/ 199744 h 664870"/>
              <a:gd name="connsiteX7" fmla="*/ 221923 w 964893"/>
              <a:gd name="connsiteY7" fmla="*/ 603794 h 664870"/>
              <a:gd name="connsiteX8" fmla="*/ 282418 w 964893"/>
              <a:gd name="connsiteY8" fmla="*/ 664870 h 664870"/>
              <a:gd name="connsiteX0" fmla="*/ 288372 w 970847"/>
              <a:gd name="connsiteY0" fmla="*/ 654213 h 654213"/>
              <a:gd name="connsiteX1" fmla="*/ 343462 w 970847"/>
              <a:gd name="connsiteY1" fmla="*/ 615936 h 654213"/>
              <a:gd name="connsiteX2" fmla="*/ 443309 w 970847"/>
              <a:gd name="connsiteY2" fmla="*/ 613470 h 654213"/>
              <a:gd name="connsiteX3" fmla="*/ 873757 w 970847"/>
              <a:gd name="connsiteY3" fmla="*/ 498752 h 654213"/>
              <a:gd name="connsiteX4" fmla="*/ 959634 w 970847"/>
              <a:gd name="connsiteY4" fmla="*/ 199755 h 654213"/>
              <a:gd name="connsiteX5" fmla="*/ 695559 w 970847"/>
              <a:gd name="connsiteY5" fmla="*/ 186 h 654213"/>
              <a:gd name="connsiteX6" fmla="*/ 13395 w 970847"/>
              <a:gd name="connsiteY6" fmla="*/ 233317 h 654213"/>
              <a:gd name="connsiteX7" fmla="*/ 227877 w 970847"/>
              <a:gd name="connsiteY7" fmla="*/ 593137 h 654213"/>
              <a:gd name="connsiteX8" fmla="*/ 288372 w 970847"/>
              <a:gd name="connsiteY8" fmla="*/ 654213 h 654213"/>
              <a:gd name="connsiteX0" fmla="*/ 291425 w 973900"/>
              <a:gd name="connsiteY0" fmla="*/ 654213 h 654213"/>
              <a:gd name="connsiteX1" fmla="*/ 346515 w 973900"/>
              <a:gd name="connsiteY1" fmla="*/ 615936 h 654213"/>
              <a:gd name="connsiteX2" fmla="*/ 446362 w 973900"/>
              <a:gd name="connsiteY2" fmla="*/ 613470 h 654213"/>
              <a:gd name="connsiteX3" fmla="*/ 876810 w 973900"/>
              <a:gd name="connsiteY3" fmla="*/ 498752 h 654213"/>
              <a:gd name="connsiteX4" fmla="*/ 962687 w 973900"/>
              <a:gd name="connsiteY4" fmla="*/ 199755 h 654213"/>
              <a:gd name="connsiteX5" fmla="*/ 698612 w 973900"/>
              <a:gd name="connsiteY5" fmla="*/ 186 h 654213"/>
              <a:gd name="connsiteX6" fmla="*/ 16448 w 973900"/>
              <a:gd name="connsiteY6" fmla="*/ 233317 h 654213"/>
              <a:gd name="connsiteX7" fmla="*/ 230930 w 973900"/>
              <a:gd name="connsiteY7" fmla="*/ 593137 h 654213"/>
              <a:gd name="connsiteX8" fmla="*/ 291425 w 973900"/>
              <a:gd name="connsiteY8" fmla="*/ 654213 h 654213"/>
              <a:gd name="connsiteX0" fmla="*/ 291425 w 973900"/>
              <a:gd name="connsiteY0" fmla="*/ 655114 h 655114"/>
              <a:gd name="connsiteX1" fmla="*/ 346515 w 973900"/>
              <a:gd name="connsiteY1" fmla="*/ 616837 h 655114"/>
              <a:gd name="connsiteX2" fmla="*/ 446362 w 973900"/>
              <a:gd name="connsiteY2" fmla="*/ 614371 h 655114"/>
              <a:gd name="connsiteX3" fmla="*/ 876810 w 973900"/>
              <a:gd name="connsiteY3" fmla="*/ 499653 h 655114"/>
              <a:gd name="connsiteX4" fmla="*/ 962687 w 973900"/>
              <a:gd name="connsiteY4" fmla="*/ 200656 h 655114"/>
              <a:gd name="connsiteX5" fmla="*/ 698612 w 973900"/>
              <a:gd name="connsiteY5" fmla="*/ 1087 h 655114"/>
              <a:gd name="connsiteX6" fmla="*/ 16448 w 973900"/>
              <a:gd name="connsiteY6" fmla="*/ 234218 h 655114"/>
              <a:gd name="connsiteX7" fmla="*/ 230930 w 973900"/>
              <a:gd name="connsiteY7" fmla="*/ 594038 h 655114"/>
              <a:gd name="connsiteX8" fmla="*/ 291425 w 973900"/>
              <a:gd name="connsiteY8" fmla="*/ 655114 h 655114"/>
              <a:gd name="connsiteX0" fmla="*/ 291425 w 975164"/>
              <a:gd name="connsiteY0" fmla="*/ 647870 h 647870"/>
              <a:gd name="connsiteX1" fmla="*/ 346515 w 975164"/>
              <a:gd name="connsiteY1" fmla="*/ 609593 h 647870"/>
              <a:gd name="connsiteX2" fmla="*/ 446362 w 975164"/>
              <a:gd name="connsiteY2" fmla="*/ 607127 h 647870"/>
              <a:gd name="connsiteX3" fmla="*/ 876810 w 975164"/>
              <a:gd name="connsiteY3" fmla="*/ 492409 h 647870"/>
              <a:gd name="connsiteX4" fmla="*/ 962687 w 975164"/>
              <a:gd name="connsiteY4" fmla="*/ 193412 h 647870"/>
              <a:gd name="connsiteX5" fmla="*/ 680730 w 975164"/>
              <a:gd name="connsiteY5" fmla="*/ 1283 h 647870"/>
              <a:gd name="connsiteX6" fmla="*/ 16448 w 975164"/>
              <a:gd name="connsiteY6" fmla="*/ 226974 h 647870"/>
              <a:gd name="connsiteX7" fmla="*/ 230930 w 975164"/>
              <a:gd name="connsiteY7" fmla="*/ 586794 h 647870"/>
              <a:gd name="connsiteX8" fmla="*/ 291425 w 975164"/>
              <a:gd name="connsiteY8" fmla="*/ 647870 h 647870"/>
              <a:gd name="connsiteX0" fmla="*/ 291425 w 975164"/>
              <a:gd name="connsiteY0" fmla="*/ 651964 h 651964"/>
              <a:gd name="connsiteX1" fmla="*/ 346515 w 975164"/>
              <a:gd name="connsiteY1" fmla="*/ 613687 h 651964"/>
              <a:gd name="connsiteX2" fmla="*/ 446362 w 975164"/>
              <a:gd name="connsiteY2" fmla="*/ 611221 h 651964"/>
              <a:gd name="connsiteX3" fmla="*/ 876810 w 975164"/>
              <a:gd name="connsiteY3" fmla="*/ 496503 h 651964"/>
              <a:gd name="connsiteX4" fmla="*/ 962687 w 975164"/>
              <a:gd name="connsiteY4" fmla="*/ 197506 h 651964"/>
              <a:gd name="connsiteX5" fmla="*/ 680730 w 975164"/>
              <a:gd name="connsiteY5" fmla="*/ 5377 h 651964"/>
              <a:gd name="connsiteX6" fmla="*/ 218522 w 975164"/>
              <a:gd name="connsiteY6" fmla="*/ 68738 h 651964"/>
              <a:gd name="connsiteX7" fmla="*/ 16448 w 975164"/>
              <a:gd name="connsiteY7" fmla="*/ 231068 h 651964"/>
              <a:gd name="connsiteX8" fmla="*/ 230930 w 975164"/>
              <a:gd name="connsiteY8" fmla="*/ 590888 h 651964"/>
              <a:gd name="connsiteX9" fmla="*/ 291425 w 975164"/>
              <a:gd name="connsiteY9" fmla="*/ 651964 h 651964"/>
              <a:gd name="connsiteX0" fmla="*/ 291425 w 975164"/>
              <a:gd name="connsiteY0" fmla="*/ 651964 h 651964"/>
              <a:gd name="connsiteX1" fmla="*/ 346515 w 975164"/>
              <a:gd name="connsiteY1" fmla="*/ 613687 h 651964"/>
              <a:gd name="connsiteX2" fmla="*/ 446362 w 975164"/>
              <a:gd name="connsiteY2" fmla="*/ 611221 h 651964"/>
              <a:gd name="connsiteX3" fmla="*/ 876810 w 975164"/>
              <a:gd name="connsiteY3" fmla="*/ 496503 h 651964"/>
              <a:gd name="connsiteX4" fmla="*/ 962687 w 975164"/>
              <a:gd name="connsiteY4" fmla="*/ 197506 h 651964"/>
              <a:gd name="connsiteX5" fmla="*/ 680730 w 975164"/>
              <a:gd name="connsiteY5" fmla="*/ 5377 h 651964"/>
              <a:gd name="connsiteX6" fmla="*/ 218522 w 975164"/>
              <a:gd name="connsiteY6" fmla="*/ 68738 h 651964"/>
              <a:gd name="connsiteX7" fmla="*/ 16448 w 975164"/>
              <a:gd name="connsiteY7" fmla="*/ 231068 h 651964"/>
              <a:gd name="connsiteX8" fmla="*/ 230930 w 975164"/>
              <a:gd name="connsiteY8" fmla="*/ 590888 h 651964"/>
              <a:gd name="connsiteX9" fmla="*/ 291425 w 975164"/>
              <a:gd name="connsiteY9" fmla="*/ 651964 h 651964"/>
              <a:gd name="connsiteX0" fmla="*/ 291425 w 975164"/>
              <a:gd name="connsiteY0" fmla="*/ 651767 h 651767"/>
              <a:gd name="connsiteX1" fmla="*/ 346515 w 975164"/>
              <a:gd name="connsiteY1" fmla="*/ 613490 h 651767"/>
              <a:gd name="connsiteX2" fmla="*/ 446362 w 975164"/>
              <a:gd name="connsiteY2" fmla="*/ 611024 h 651767"/>
              <a:gd name="connsiteX3" fmla="*/ 876810 w 975164"/>
              <a:gd name="connsiteY3" fmla="*/ 496306 h 651767"/>
              <a:gd name="connsiteX4" fmla="*/ 962687 w 975164"/>
              <a:gd name="connsiteY4" fmla="*/ 197309 h 651767"/>
              <a:gd name="connsiteX5" fmla="*/ 680730 w 975164"/>
              <a:gd name="connsiteY5" fmla="*/ 5180 h 651767"/>
              <a:gd name="connsiteX6" fmla="*/ 201924 w 975164"/>
              <a:gd name="connsiteY6" fmla="*/ 69993 h 651767"/>
              <a:gd name="connsiteX7" fmla="*/ 16448 w 975164"/>
              <a:gd name="connsiteY7" fmla="*/ 230871 h 651767"/>
              <a:gd name="connsiteX8" fmla="*/ 230930 w 975164"/>
              <a:gd name="connsiteY8" fmla="*/ 590691 h 651767"/>
              <a:gd name="connsiteX9" fmla="*/ 291425 w 975164"/>
              <a:gd name="connsiteY9" fmla="*/ 651767 h 651767"/>
              <a:gd name="connsiteX0" fmla="*/ 291319 w 975058"/>
              <a:gd name="connsiteY0" fmla="*/ 651767 h 651767"/>
              <a:gd name="connsiteX1" fmla="*/ 346409 w 975058"/>
              <a:gd name="connsiteY1" fmla="*/ 613490 h 651767"/>
              <a:gd name="connsiteX2" fmla="*/ 446256 w 975058"/>
              <a:gd name="connsiteY2" fmla="*/ 611024 h 651767"/>
              <a:gd name="connsiteX3" fmla="*/ 876704 w 975058"/>
              <a:gd name="connsiteY3" fmla="*/ 496306 h 651767"/>
              <a:gd name="connsiteX4" fmla="*/ 962581 w 975058"/>
              <a:gd name="connsiteY4" fmla="*/ 197309 h 651767"/>
              <a:gd name="connsiteX5" fmla="*/ 680624 w 975058"/>
              <a:gd name="connsiteY5" fmla="*/ 5180 h 651767"/>
              <a:gd name="connsiteX6" fmla="*/ 201818 w 975058"/>
              <a:gd name="connsiteY6" fmla="*/ 69993 h 651767"/>
              <a:gd name="connsiteX7" fmla="*/ 16468 w 975058"/>
              <a:gd name="connsiteY7" fmla="*/ 247811 h 651767"/>
              <a:gd name="connsiteX8" fmla="*/ 230824 w 975058"/>
              <a:gd name="connsiteY8" fmla="*/ 590691 h 651767"/>
              <a:gd name="connsiteX9" fmla="*/ 291319 w 975058"/>
              <a:gd name="connsiteY9" fmla="*/ 651767 h 651767"/>
              <a:gd name="connsiteX0" fmla="*/ 294026 w 977765"/>
              <a:gd name="connsiteY0" fmla="*/ 651767 h 651767"/>
              <a:gd name="connsiteX1" fmla="*/ 349116 w 977765"/>
              <a:gd name="connsiteY1" fmla="*/ 613490 h 651767"/>
              <a:gd name="connsiteX2" fmla="*/ 448963 w 977765"/>
              <a:gd name="connsiteY2" fmla="*/ 611024 h 651767"/>
              <a:gd name="connsiteX3" fmla="*/ 879411 w 977765"/>
              <a:gd name="connsiteY3" fmla="*/ 496306 h 651767"/>
              <a:gd name="connsiteX4" fmla="*/ 965288 w 977765"/>
              <a:gd name="connsiteY4" fmla="*/ 197309 h 651767"/>
              <a:gd name="connsiteX5" fmla="*/ 683331 w 977765"/>
              <a:gd name="connsiteY5" fmla="*/ 5180 h 651767"/>
              <a:gd name="connsiteX6" fmla="*/ 204525 w 977765"/>
              <a:gd name="connsiteY6" fmla="*/ 69993 h 651767"/>
              <a:gd name="connsiteX7" fmla="*/ 19175 w 977765"/>
              <a:gd name="connsiteY7" fmla="*/ 247811 h 651767"/>
              <a:gd name="connsiteX8" fmla="*/ 233531 w 977765"/>
              <a:gd name="connsiteY8" fmla="*/ 590691 h 651767"/>
              <a:gd name="connsiteX9" fmla="*/ 294026 w 977765"/>
              <a:gd name="connsiteY9" fmla="*/ 651767 h 651767"/>
              <a:gd name="connsiteX0" fmla="*/ 292584 w 976323"/>
              <a:gd name="connsiteY0" fmla="*/ 651767 h 651767"/>
              <a:gd name="connsiteX1" fmla="*/ 347674 w 976323"/>
              <a:gd name="connsiteY1" fmla="*/ 613490 h 651767"/>
              <a:gd name="connsiteX2" fmla="*/ 447521 w 976323"/>
              <a:gd name="connsiteY2" fmla="*/ 611024 h 651767"/>
              <a:gd name="connsiteX3" fmla="*/ 877969 w 976323"/>
              <a:gd name="connsiteY3" fmla="*/ 496306 h 651767"/>
              <a:gd name="connsiteX4" fmla="*/ 963846 w 976323"/>
              <a:gd name="connsiteY4" fmla="*/ 197309 h 651767"/>
              <a:gd name="connsiteX5" fmla="*/ 681889 w 976323"/>
              <a:gd name="connsiteY5" fmla="*/ 5180 h 651767"/>
              <a:gd name="connsiteX6" fmla="*/ 203083 w 976323"/>
              <a:gd name="connsiteY6" fmla="*/ 69993 h 651767"/>
              <a:gd name="connsiteX7" fmla="*/ 19443 w 976323"/>
              <a:gd name="connsiteY7" fmla="*/ 254442 h 651767"/>
              <a:gd name="connsiteX8" fmla="*/ 232089 w 976323"/>
              <a:gd name="connsiteY8" fmla="*/ 590691 h 651767"/>
              <a:gd name="connsiteX9" fmla="*/ 292584 w 976323"/>
              <a:gd name="connsiteY9" fmla="*/ 651767 h 651767"/>
              <a:gd name="connsiteX0" fmla="*/ 292584 w 974891"/>
              <a:gd name="connsiteY0" fmla="*/ 651767 h 651767"/>
              <a:gd name="connsiteX1" fmla="*/ 347674 w 974891"/>
              <a:gd name="connsiteY1" fmla="*/ 613490 h 651767"/>
              <a:gd name="connsiteX2" fmla="*/ 447521 w 974891"/>
              <a:gd name="connsiteY2" fmla="*/ 611024 h 651767"/>
              <a:gd name="connsiteX3" fmla="*/ 871513 w 974891"/>
              <a:gd name="connsiteY3" fmla="*/ 476756 h 651767"/>
              <a:gd name="connsiteX4" fmla="*/ 963846 w 974891"/>
              <a:gd name="connsiteY4" fmla="*/ 197309 h 651767"/>
              <a:gd name="connsiteX5" fmla="*/ 681889 w 974891"/>
              <a:gd name="connsiteY5" fmla="*/ 5180 h 651767"/>
              <a:gd name="connsiteX6" fmla="*/ 203083 w 974891"/>
              <a:gd name="connsiteY6" fmla="*/ 69993 h 651767"/>
              <a:gd name="connsiteX7" fmla="*/ 19443 w 974891"/>
              <a:gd name="connsiteY7" fmla="*/ 254442 h 651767"/>
              <a:gd name="connsiteX8" fmla="*/ 232089 w 974891"/>
              <a:gd name="connsiteY8" fmla="*/ 590691 h 651767"/>
              <a:gd name="connsiteX9" fmla="*/ 292584 w 974891"/>
              <a:gd name="connsiteY9" fmla="*/ 651767 h 651767"/>
              <a:gd name="connsiteX0" fmla="*/ 292584 w 973991"/>
              <a:gd name="connsiteY0" fmla="*/ 651767 h 651767"/>
              <a:gd name="connsiteX1" fmla="*/ 347674 w 973991"/>
              <a:gd name="connsiteY1" fmla="*/ 613490 h 651767"/>
              <a:gd name="connsiteX2" fmla="*/ 492610 w 973991"/>
              <a:gd name="connsiteY2" fmla="*/ 599395 h 651767"/>
              <a:gd name="connsiteX3" fmla="*/ 871513 w 973991"/>
              <a:gd name="connsiteY3" fmla="*/ 476756 h 651767"/>
              <a:gd name="connsiteX4" fmla="*/ 963846 w 973991"/>
              <a:gd name="connsiteY4" fmla="*/ 197309 h 651767"/>
              <a:gd name="connsiteX5" fmla="*/ 681889 w 973991"/>
              <a:gd name="connsiteY5" fmla="*/ 5180 h 651767"/>
              <a:gd name="connsiteX6" fmla="*/ 203083 w 973991"/>
              <a:gd name="connsiteY6" fmla="*/ 69993 h 651767"/>
              <a:gd name="connsiteX7" fmla="*/ 19443 w 973991"/>
              <a:gd name="connsiteY7" fmla="*/ 254442 h 651767"/>
              <a:gd name="connsiteX8" fmla="*/ 232089 w 973991"/>
              <a:gd name="connsiteY8" fmla="*/ 590691 h 651767"/>
              <a:gd name="connsiteX9" fmla="*/ 292584 w 973991"/>
              <a:gd name="connsiteY9" fmla="*/ 651767 h 651767"/>
              <a:gd name="connsiteX0" fmla="*/ 292584 w 973991"/>
              <a:gd name="connsiteY0" fmla="*/ 651767 h 651767"/>
              <a:gd name="connsiteX1" fmla="*/ 347674 w 973991"/>
              <a:gd name="connsiteY1" fmla="*/ 613490 h 651767"/>
              <a:gd name="connsiteX2" fmla="*/ 492610 w 973991"/>
              <a:gd name="connsiteY2" fmla="*/ 599395 h 651767"/>
              <a:gd name="connsiteX3" fmla="*/ 871513 w 973991"/>
              <a:gd name="connsiteY3" fmla="*/ 476756 h 651767"/>
              <a:gd name="connsiteX4" fmla="*/ 963846 w 973991"/>
              <a:gd name="connsiteY4" fmla="*/ 197309 h 651767"/>
              <a:gd name="connsiteX5" fmla="*/ 681889 w 973991"/>
              <a:gd name="connsiteY5" fmla="*/ 5180 h 651767"/>
              <a:gd name="connsiteX6" fmla="*/ 203083 w 973991"/>
              <a:gd name="connsiteY6" fmla="*/ 69993 h 651767"/>
              <a:gd name="connsiteX7" fmla="*/ 19443 w 973991"/>
              <a:gd name="connsiteY7" fmla="*/ 254442 h 651767"/>
              <a:gd name="connsiteX8" fmla="*/ 232089 w 973991"/>
              <a:gd name="connsiteY8" fmla="*/ 590691 h 651767"/>
              <a:gd name="connsiteX9" fmla="*/ 292584 w 973991"/>
              <a:gd name="connsiteY9" fmla="*/ 651767 h 651767"/>
              <a:gd name="connsiteX0" fmla="*/ 292584 w 947259"/>
              <a:gd name="connsiteY0" fmla="*/ 652072 h 652072"/>
              <a:gd name="connsiteX1" fmla="*/ 347674 w 947259"/>
              <a:gd name="connsiteY1" fmla="*/ 613795 h 652072"/>
              <a:gd name="connsiteX2" fmla="*/ 492610 w 947259"/>
              <a:gd name="connsiteY2" fmla="*/ 599700 h 652072"/>
              <a:gd name="connsiteX3" fmla="*/ 871513 w 947259"/>
              <a:gd name="connsiteY3" fmla="*/ 477061 h 652072"/>
              <a:gd name="connsiteX4" fmla="*/ 932661 w 947259"/>
              <a:gd name="connsiteY4" fmla="*/ 202828 h 652072"/>
              <a:gd name="connsiteX5" fmla="*/ 681889 w 947259"/>
              <a:gd name="connsiteY5" fmla="*/ 5485 h 652072"/>
              <a:gd name="connsiteX6" fmla="*/ 203083 w 947259"/>
              <a:gd name="connsiteY6" fmla="*/ 70298 h 652072"/>
              <a:gd name="connsiteX7" fmla="*/ 19443 w 947259"/>
              <a:gd name="connsiteY7" fmla="*/ 254747 h 652072"/>
              <a:gd name="connsiteX8" fmla="*/ 232089 w 947259"/>
              <a:gd name="connsiteY8" fmla="*/ 590996 h 652072"/>
              <a:gd name="connsiteX9" fmla="*/ 292584 w 947259"/>
              <a:gd name="connsiteY9" fmla="*/ 652072 h 652072"/>
              <a:gd name="connsiteX0" fmla="*/ 292584 w 935943"/>
              <a:gd name="connsiteY0" fmla="*/ 652294 h 652294"/>
              <a:gd name="connsiteX1" fmla="*/ 347674 w 935943"/>
              <a:gd name="connsiteY1" fmla="*/ 614017 h 652294"/>
              <a:gd name="connsiteX2" fmla="*/ 492610 w 935943"/>
              <a:gd name="connsiteY2" fmla="*/ 599922 h 652294"/>
              <a:gd name="connsiteX3" fmla="*/ 871513 w 935943"/>
              <a:gd name="connsiteY3" fmla="*/ 477283 h 652294"/>
              <a:gd name="connsiteX4" fmla="*/ 918074 w 935943"/>
              <a:gd name="connsiteY4" fmla="*/ 206812 h 652294"/>
              <a:gd name="connsiteX5" fmla="*/ 681889 w 935943"/>
              <a:gd name="connsiteY5" fmla="*/ 5707 h 652294"/>
              <a:gd name="connsiteX6" fmla="*/ 203083 w 935943"/>
              <a:gd name="connsiteY6" fmla="*/ 70520 h 652294"/>
              <a:gd name="connsiteX7" fmla="*/ 19443 w 935943"/>
              <a:gd name="connsiteY7" fmla="*/ 254969 h 652294"/>
              <a:gd name="connsiteX8" fmla="*/ 232089 w 935943"/>
              <a:gd name="connsiteY8" fmla="*/ 591218 h 652294"/>
              <a:gd name="connsiteX9" fmla="*/ 292584 w 935943"/>
              <a:gd name="connsiteY9" fmla="*/ 652294 h 652294"/>
              <a:gd name="connsiteX0" fmla="*/ 292584 w 935943"/>
              <a:gd name="connsiteY0" fmla="*/ 651279 h 651279"/>
              <a:gd name="connsiteX1" fmla="*/ 347674 w 935943"/>
              <a:gd name="connsiteY1" fmla="*/ 613002 h 651279"/>
              <a:gd name="connsiteX2" fmla="*/ 492610 w 935943"/>
              <a:gd name="connsiteY2" fmla="*/ 598907 h 651279"/>
              <a:gd name="connsiteX3" fmla="*/ 871513 w 935943"/>
              <a:gd name="connsiteY3" fmla="*/ 476268 h 651279"/>
              <a:gd name="connsiteX4" fmla="*/ 918074 w 935943"/>
              <a:gd name="connsiteY4" fmla="*/ 205797 h 651279"/>
              <a:gd name="connsiteX5" fmla="*/ 681889 w 935943"/>
              <a:gd name="connsiteY5" fmla="*/ 4692 h 651279"/>
              <a:gd name="connsiteX6" fmla="*/ 205135 w 935943"/>
              <a:gd name="connsiteY6" fmla="*/ 77462 h 651279"/>
              <a:gd name="connsiteX7" fmla="*/ 19443 w 935943"/>
              <a:gd name="connsiteY7" fmla="*/ 253954 h 651279"/>
              <a:gd name="connsiteX8" fmla="*/ 232089 w 935943"/>
              <a:gd name="connsiteY8" fmla="*/ 590203 h 651279"/>
              <a:gd name="connsiteX9" fmla="*/ 292584 w 935943"/>
              <a:gd name="connsiteY9" fmla="*/ 651279 h 651279"/>
              <a:gd name="connsiteX0" fmla="*/ 292584 w 935229"/>
              <a:gd name="connsiteY0" fmla="*/ 641781 h 641781"/>
              <a:gd name="connsiteX1" fmla="*/ 347674 w 935229"/>
              <a:gd name="connsiteY1" fmla="*/ 603504 h 641781"/>
              <a:gd name="connsiteX2" fmla="*/ 492610 w 935229"/>
              <a:gd name="connsiteY2" fmla="*/ 589409 h 641781"/>
              <a:gd name="connsiteX3" fmla="*/ 871513 w 935229"/>
              <a:gd name="connsiteY3" fmla="*/ 466770 h 641781"/>
              <a:gd name="connsiteX4" fmla="*/ 918074 w 935229"/>
              <a:gd name="connsiteY4" fmla="*/ 196299 h 641781"/>
              <a:gd name="connsiteX5" fmla="*/ 691598 w 935229"/>
              <a:gd name="connsiteY5" fmla="*/ 5419 h 641781"/>
              <a:gd name="connsiteX6" fmla="*/ 205135 w 935229"/>
              <a:gd name="connsiteY6" fmla="*/ 67964 h 641781"/>
              <a:gd name="connsiteX7" fmla="*/ 19443 w 935229"/>
              <a:gd name="connsiteY7" fmla="*/ 244456 h 641781"/>
              <a:gd name="connsiteX8" fmla="*/ 232089 w 935229"/>
              <a:gd name="connsiteY8" fmla="*/ 580705 h 641781"/>
              <a:gd name="connsiteX9" fmla="*/ 292584 w 935229"/>
              <a:gd name="connsiteY9" fmla="*/ 641781 h 641781"/>
              <a:gd name="connsiteX0" fmla="*/ 292584 w 944778"/>
              <a:gd name="connsiteY0" fmla="*/ 641781 h 641781"/>
              <a:gd name="connsiteX1" fmla="*/ 347674 w 944778"/>
              <a:gd name="connsiteY1" fmla="*/ 603504 h 641781"/>
              <a:gd name="connsiteX2" fmla="*/ 492610 w 944778"/>
              <a:gd name="connsiteY2" fmla="*/ 589409 h 641781"/>
              <a:gd name="connsiteX3" fmla="*/ 871513 w 944778"/>
              <a:gd name="connsiteY3" fmla="*/ 466770 h 641781"/>
              <a:gd name="connsiteX4" fmla="*/ 918074 w 944778"/>
              <a:gd name="connsiteY4" fmla="*/ 196299 h 641781"/>
              <a:gd name="connsiteX5" fmla="*/ 691598 w 944778"/>
              <a:gd name="connsiteY5" fmla="*/ 5419 h 641781"/>
              <a:gd name="connsiteX6" fmla="*/ 205135 w 944778"/>
              <a:gd name="connsiteY6" fmla="*/ 67964 h 641781"/>
              <a:gd name="connsiteX7" fmla="*/ 19443 w 944778"/>
              <a:gd name="connsiteY7" fmla="*/ 244456 h 641781"/>
              <a:gd name="connsiteX8" fmla="*/ 232089 w 944778"/>
              <a:gd name="connsiteY8" fmla="*/ 580705 h 641781"/>
              <a:gd name="connsiteX9" fmla="*/ 292584 w 944778"/>
              <a:gd name="connsiteY9" fmla="*/ 641781 h 641781"/>
              <a:gd name="connsiteX0" fmla="*/ 292584 w 940808"/>
              <a:gd name="connsiteY0" fmla="*/ 641781 h 641781"/>
              <a:gd name="connsiteX1" fmla="*/ 347674 w 940808"/>
              <a:gd name="connsiteY1" fmla="*/ 603504 h 641781"/>
              <a:gd name="connsiteX2" fmla="*/ 492610 w 940808"/>
              <a:gd name="connsiteY2" fmla="*/ 589409 h 641781"/>
              <a:gd name="connsiteX3" fmla="*/ 871513 w 940808"/>
              <a:gd name="connsiteY3" fmla="*/ 466770 h 641781"/>
              <a:gd name="connsiteX4" fmla="*/ 918074 w 940808"/>
              <a:gd name="connsiteY4" fmla="*/ 196299 h 641781"/>
              <a:gd name="connsiteX5" fmla="*/ 691598 w 940808"/>
              <a:gd name="connsiteY5" fmla="*/ 5419 h 641781"/>
              <a:gd name="connsiteX6" fmla="*/ 205135 w 940808"/>
              <a:gd name="connsiteY6" fmla="*/ 67964 h 641781"/>
              <a:gd name="connsiteX7" fmla="*/ 19443 w 940808"/>
              <a:gd name="connsiteY7" fmla="*/ 244456 h 641781"/>
              <a:gd name="connsiteX8" fmla="*/ 232089 w 940808"/>
              <a:gd name="connsiteY8" fmla="*/ 580705 h 641781"/>
              <a:gd name="connsiteX9" fmla="*/ 292584 w 940808"/>
              <a:gd name="connsiteY9" fmla="*/ 641781 h 641781"/>
              <a:gd name="connsiteX0" fmla="*/ 292584 w 936876"/>
              <a:gd name="connsiteY0" fmla="*/ 640201 h 640201"/>
              <a:gd name="connsiteX1" fmla="*/ 347674 w 936876"/>
              <a:gd name="connsiteY1" fmla="*/ 601924 h 640201"/>
              <a:gd name="connsiteX2" fmla="*/ 492610 w 936876"/>
              <a:gd name="connsiteY2" fmla="*/ 587829 h 640201"/>
              <a:gd name="connsiteX3" fmla="*/ 871513 w 936876"/>
              <a:gd name="connsiteY3" fmla="*/ 465190 h 640201"/>
              <a:gd name="connsiteX4" fmla="*/ 907259 w 936876"/>
              <a:gd name="connsiteY4" fmla="*/ 167385 h 640201"/>
              <a:gd name="connsiteX5" fmla="*/ 691598 w 936876"/>
              <a:gd name="connsiteY5" fmla="*/ 3839 h 640201"/>
              <a:gd name="connsiteX6" fmla="*/ 205135 w 936876"/>
              <a:gd name="connsiteY6" fmla="*/ 66384 h 640201"/>
              <a:gd name="connsiteX7" fmla="*/ 19443 w 936876"/>
              <a:gd name="connsiteY7" fmla="*/ 242876 h 640201"/>
              <a:gd name="connsiteX8" fmla="*/ 232089 w 936876"/>
              <a:gd name="connsiteY8" fmla="*/ 579125 h 640201"/>
              <a:gd name="connsiteX9" fmla="*/ 292584 w 936876"/>
              <a:gd name="connsiteY9" fmla="*/ 640201 h 640201"/>
              <a:gd name="connsiteX0" fmla="*/ 292584 w 927257"/>
              <a:gd name="connsiteY0" fmla="*/ 654530 h 654530"/>
              <a:gd name="connsiteX1" fmla="*/ 347674 w 927257"/>
              <a:gd name="connsiteY1" fmla="*/ 616253 h 654530"/>
              <a:gd name="connsiteX2" fmla="*/ 492610 w 927257"/>
              <a:gd name="connsiteY2" fmla="*/ 602158 h 654530"/>
              <a:gd name="connsiteX3" fmla="*/ 871513 w 927257"/>
              <a:gd name="connsiteY3" fmla="*/ 479519 h 654530"/>
              <a:gd name="connsiteX4" fmla="*/ 907259 w 927257"/>
              <a:gd name="connsiteY4" fmla="*/ 181714 h 654530"/>
              <a:gd name="connsiteX5" fmla="*/ 695909 w 927257"/>
              <a:gd name="connsiteY5" fmla="*/ 3250 h 654530"/>
              <a:gd name="connsiteX6" fmla="*/ 205135 w 927257"/>
              <a:gd name="connsiteY6" fmla="*/ 80713 h 654530"/>
              <a:gd name="connsiteX7" fmla="*/ 19443 w 927257"/>
              <a:gd name="connsiteY7" fmla="*/ 257205 h 654530"/>
              <a:gd name="connsiteX8" fmla="*/ 232089 w 927257"/>
              <a:gd name="connsiteY8" fmla="*/ 593454 h 654530"/>
              <a:gd name="connsiteX9" fmla="*/ 292584 w 927257"/>
              <a:gd name="connsiteY9" fmla="*/ 654530 h 654530"/>
              <a:gd name="connsiteX0" fmla="*/ 292584 w 927257"/>
              <a:gd name="connsiteY0" fmla="*/ 656183 h 656183"/>
              <a:gd name="connsiteX1" fmla="*/ 347674 w 927257"/>
              <a:gd name="connsiteY1" fmla="*/ 617906 h 656183"/>
              <a:gd name="connsiteX2" fmla="*/ 492610 w 927257"/>
              <a:gd name="connsiteY2" fmla="*/ 603811 h 656183"/>
              <a:gd name="connsiteX3" fmla="*/ 871513 w 927257"/>
              <a:gd name="connsiteY3" fmla="*/ 481172 h 656183"/>
              <a:gd name="connsiteX4" fmla="*/ 907259 w 927257"/>
              <a:gd name="connsiteY4" fmla="*/ 183367 h 656183"/>
              <a:gd name="connsiteX5" fmla="*/ 695909 w 927257"/>
              <a:gd name="connsiteY5" fmla="*/ 4903 h 656183"/>
              <a:gd name="connsiteX6" fmla="*/ 205135 w 927257"/>
              <a:gd name="connsiteY6" fmla="*/ 82366 h 656183"/>
              <a:gd name="connsiteX7" fmla="*/ 19443 w 927257"/>
              <a:gd name="connsiteY7" fmla="*/ 258858 h 656183"/>
              <a:gd name="connsiteX8" fmla="*/ 232089 w 927257"/>
              <a:gd name="connsiteY8" fmla="*/ 595107 h 656183"/>
              <a:gd name="connsiteX9" fmla="*/ 292584 w 927257"/>
              <a:gd name="connsiteY9" fmla="*/ 656183 h 656183"/>
              <a:gd name="connsiteX0" fmla="*/ 292584 w 925838"/>
              <a:gd name="connsiteY0" fmla="*/ 651595 h 651595"/>
              <a:gd name="connsiteX1" fmla="*/ 347674 w 925838"/>
              <a:gd name="connsiteY1" fmla="*/ 613318 h 651595"/>
              <a:gd name="connsiteX2" fmla="*/ 492610 w 925838"/>
              <a:gd name="connsiteY2" fmla="*/ 599223 h 651595"/>
              <a:gd name="connsiteX3" fmla="*/ 871513 w 925838"/>
              <a:gd name="connsiteY3" fmla="*/ 476584 h 651595"/>
              <a:gd name="connsiteX4" fmla="*/ 907259 w 925838"/>
              <a:gd name="connsiteY4" fmla="*/ 178779 h 651595"/>
              <a:gd name="connsiteX5" fmla="*/ 715990 w 925838"/>
              <a:gd name="connsiteY5" fmla="*/ 5177 h 651595"/>
              <a:gd name="connsiteX6" fmla="*/ 205135 w 925838"/>
              <a:gd name="connsiteY6" fmla="*/ 77778 h 651595"/>
              <a:gd name="connsiteX7" fmla="*/ 19443 w 925838"/>
              <a:gd name="connsiteY7" fmla="*/ 254270 h 651595"/>
              <a:gd name="connsiteX8" fmla="*/ 232089 w 925838"/>
              <a:gd name="connsiteY8" fmla="*/ 590519 h 651595"/>
              <a:gd name="connsiteX9" fmla="*/ 292584 w 925838"/>
              <a:gd name="connsiteY9" fmla="*/ 651595 h 651595"/>
              <a:gd name="connsiteX0" fmla="*/ 262897 w 925838"/>
              <a:gd name="connsiteY0" fmla="*/ 663017 h 663017"/>
              <a:gd name="connsiteX1" fmla="*/ 347674 w 925838"/>
              <a:gd name="connsiteY1" fmla="*/ 613318 h 663017"/>
              <a:gd name="connsiteX2" fmla="*/ 492610 w 925838"/>
              <a:gd name="connsiteY2" fmla="*/ 599223 h 663017"/>
              <a:gd name="connsiteX3" fmla="*/ 871513 w 925838"/>
              <a:gd name="connsiteY3" fmla="*/ 476584 h 663017"/>
              <a:gd name="connsiteX4" fmla="*/ 907259 w 925838"/>
              <a:gd name="connsiteY4" fmla="*/ 178779 h 663017"/>
              <a:gd name="connsiteX5" fmla="*/ 715990 w 925838"/>
              <a:gd name="connsiteY5" fmla="*/ 5177 h 663017"/>
              <a:gd name="connsiteX6" fmla="*/ 205135 w 925838"/>
              <a:gd name="connsiteY6" fmla="*/ 77778 h 663017"/>
              <a:gd name="connsiteX7" fmla="*/ 19443 w 925838"/>
              <a:gd name="connsiteY7" fmla="*/ 254270 h 663017"/>
              <a:gd name="connsiteX8" fmla="*/ 232089 w 925838"/>
              <a:gd name="connsiteY8" fmla="*/ 590519 h 663017"/>
              <a:gd name="connsiteX9" fmla="*/ 262897 w 925838"/>
              <a:gd name="connsiteY9" fmla="*/ 663017 h 663017"/>
              <a:gd name="connsiteX0" fmla="*/ 238982 w 925838"/>
              <a:gd name="connsiteY0" fmla="*/ 657889 h 657889"/>
              <a:gd name="connsiteX1" fmla="*/ 347674 w 925838"/>
              <a:gd name="connsiteY1" fmla="*/ 613318 h 657889"/>
              <a:gd name="connsiteX2" fmla="*/ 492610 w 925838"/>
              <a:gd name="connsiteY2" fmla="*/ 599223 h 657889"/>
              <a:gd name="connsiteX3" fmla="*/ 871513 w 925838"/>
              <a:gd name="connsiteY3" fmla="*/ 476584 h 657889"/>
              <a:gd name="connsiteX4" fmla="*/ 907259 w 925838"/>
              <a:gd name="connsiteY4" fmla="*/ 178779 h 657889"/>
              <a:gd name="connsiteX5" fmla="*/ 715990 w 925838"/>
              <a:gd name="connsiteY5" fmla="*/ 5177 h 657889"/>
              <a:gd name="connsiteX6" fmla="*/ 205135 w 925838"/>
              <a:gd name="connsiteY6" fmla="*/ 77778 h 657889"/>
              <a:gd name="connsiteX7" fmla="*/ 19443 w 925838"/>
              <a:gd name="connsiteY7" fmla="*/ 254270 h 657889"/>
              <a:gd name="connsiteX8" fmla="*/ 232089 w 925838"/>
              <a:gd name="connsiteY8" fmla="*/ 590519 h 657889"/>
              <a:gd name="connsiteX9" fmla="*/ 238982 w 925838"/>
              <a:gd name="connsiteY9" fmla="*/ 657889 h 657889"/>
              <a:gd name="connsiteX0" fmla="*/ 238982 w 925838"/>
              <a:gd name="connsiteY0" fmla="*/ 657889 h 657889"/>
              <a:gd name="connsiteX1" fmla="*/ 354772 w 925838"/>
              <a:gd name="connsiteY1" fmla="*/ 616508 h 657889"/>
              <a:gd name="connsiteX2" fmla="*/ 492610 w 925838"/>
              <a:gd name="connsiteY2" fmla="*/ 599223 h 657889"/>
              <a:gd name="connsiteX3" fmla="*/ 871513 w 925838"/>
              <a:gd name="connsiteY3" fmla="*/ 476584 h 657889"/>
              <a:gd name="connsiteX4" fmla="*/ 907259 w 925838"/>
              <a:gd name="connsiteY4" fmla="*/ 178779 h 657889"/>
              <a:gd name="connsiteX5" fmla="*/ 715990 w 925838"/>
              <a:gd name="connsiteY5" fmla="*/ 5177 h 657889"/>
              <a:gd name="connsiteX6" fmla="*/ 205135 w 925838"/>
              <a:gd name="connsiteY6" fmla="*/ 77778 h 657889"/>
              <a:gd name="connsiteX7" fmla="*/ 19443 w 925838"/>
              <a:gd name="connsiteY7" fmla="*/ 254270 h 657889"/>
              <a:gd name="connsiteX8" fmla="*/ 232089 w 925838"/>
              <a:gd name="connsiteY8" fmla="*/ 590519 h 657889"/>
              <a:gd name="connsiteX9" fmla="*/ 238982 w 925838"/>
              <a:gd name="connsiteY9" fmla="*/ 657889 h 657889"/>
              <a:gd name="connsiteX0" fmla="*/ 238982 w 924637"/>
              <a:gd name="connsiteY0" fmla="*/ 657889 h 657889"/>
              <a:gd name="connsiteX1" fmla="*/ 354772 w 924637"/>
              <a:gd name="connsiteY1" fmla="*/ 616508 h 657889"/>
              <a:gd name="connsiteX2" fmla="*/ 516487 w 924637"/>
              <a:gd name="connsiteY2" fmla="*/ 599340 h 657889"/>
              <a:gd name="connsiteX3" fmla="*/ 871513 w 924637"/>
              <a:gd name="connsiteY3" fmla="*/ 476584 h 657889"/>
              <a:gd name="connsiteX4" fmla="*/ 907259 w 924637"/>
              <a:gd name="connsiteY4" fmla="*/ 178779 h 657889"/>
              <a:gd name="connsiteX5" fmla="*/ 715990 w 924637"/>
              <a:gd name="connsiteY5" fmla="*/ 5177 h 657889"/>
              <a:gd name="connsiteX6" fmla="*/ 205135 w 924637"/>
              <a:gd name="connsiteY6" fmla="*/ 77778 h 657889"/>
              <a:gd name="connsiteX7" fmla="*/ 19443 w 924637"/>
              <a:gd name="connsiteY7" fmla="*/ 254270 h 657889"/>
              <a:gd name="connsiteX8" fmla="*/ 232089 w 924637"/>
              <a:gd name="connsiteY8" fmla="*/ 590519 h 657889"/>
              <a:gd name="connsiteX9" fmla="*/ 238982 w 924637"/>
              <a:gd name="connsiteY9" fmla="*/ 657889 h 657889"/>
              <a:gd name="connsiteX0" fmla="*/ 238982 w 924262"/>
              <a:gd name="connsiteY0" fmla="*/ 657889 h 657889"/>
              <a:gd name="connsiteX1" fmla="*/ 354772 w 924262"/>
              <a:gd name="connsiteY1" fmla="*/ 616508 h 657889"/>
              <a:gd name="connsiteX2" fmla="*/ 524192 w 924262"/>
              <a:gd name="connsiteY2" fmla="*/ 604883 h 657889"/>
              <a:gd name="connsiteX3" fmla="*/ 871513 w 924262"/>
              <a:gd name="connsiteY3" fmla="*/ 476584 h 657889"/>
              <a:gd name="connsiteX4" fmla="*/ 907259 w 924262"/>
              <a:gd name="connsiteY4" fmla="*/ 178779 h 657889"/>
              <a:gd name="connsiteX5" fmla="*/ 715990 w 924262"/>
              <a:gd name="connsiteY5" fmla="*/ 5177 h 657889"/>
              <a:gd name="connsiteX6" fmla="*/ 205135 w 924262"/>
              <a:gd name="connsiteY6" fmla="*/ 77778 h 657889"/>
              <a:gd name="connsiteX7" fmla="*/ 19443 w 924262"/>
              <a:gd name="connsiteY7" fmla="*/ 254270 h 657889"/>
              <a:gd name="connsiteX8" fmla="*/ 232089 w 924262"/>
              <a:gd name="connsiteY8" fmla="*/ 590519 h 657889"/>
              <a:gd name="connsiteX9" fmla="*/ 238982 w 924262"/>
              <a:gd name="connsiteY9" fmla="*/ 657889 h 657889"/>
              <a:gd name="connsiteX0" fmla="*/ 238982 w 924262"/>
              <a:gd name="connsiteY0" fmla="*/ 657889 h 657889"/>
              <a:gd name="connsiteX1" fmla="*/ 354772 w 924262"/>
              <a:gd name="connsiteY1" fmla="*/ 616508 h 657889"/>
              <a:gd name="connsiteX2" fmla="*/ 524192 w 924262"/>
              <a:gd name="connsiteY2" fmla="*/ 604883 h 657889"/>
              <a:gd name="connsiteX3" fmla="*/ 871513 w 924262"/>
              <a:gd name="connsiteY3" fmla="*/ 476584 h 657889"/>
              <a:gd name="connsiteX4" fmla="*/ 907259 w 924262"/>
              <a:gd name="connsiteY4" fmla="*/ 178779 h 657889"/>
              <a:gd name="connsiteX5" fmla="*/ 715990 w 924262"/>
              <a:gd name="connsiteY5" fmla="*/ 5177 h 657889"/>
              <a:gd name="connsiteX6" fmla="*/ 205135 w 924262"/>
              <a:gd name="connsiteY6" fmla="*/ 77778 h 657889"/>
              <a:gd name="connsiteX7" fmla="*/ 19443 w 924262"/>
              <a:gd name="connsiteY7" fmla="*/ 254270 h 657889"/>
              <a:gd name="connsiteX8" fmla="*/ 232089 w 924262"/>
              <a:gd name="connsiteY8" fmla="*/ 590519 h 657889"/>
              <a:gd name="connsiteX9" fmla="*/ 238982 w 924262"/>
              <a:gd name="connsiteY9" fmla="*/ 657889 h 657889"/>
              <a:gd name="connsiteX0" fmla="*/ 238982 w 923327"/>
              <a:gd name="connsiteY0" fmla="*/ 657889 h 657889"/>
              <a:gd name="connsiteX1" fmla="*/ 354772 w 923327"/>
              <a:gd name="connsiteY1" fmla="*/ 616508 h 657889"/>
              <a:gd name="connsiteX2" fmla="*/ 543969 w 923327"/>
              <a:gd name="connsiteY2" fmla="*/ 608568 h 657889"/>
              <a:gd name="connsiteX3" fmla="*/ 871513 w 923327"/>
              <a:gd name="connsiteY3" fmla="*/ 476584 h 657889"/>
              <a:gd name="connsiteX4" fmla="*/ 907259 w 923327"/>
              <a:gd name="connsiteY4" fmla="*/ 178779 h 657889"/>
              <a:gd name="connsiteX5" fmla="*/ 715990 w 923327"/>
              <a:gd name="connsiteY5" fmla="*/ 5177 h 657889"/>
              <a:gd name="connsiteX6" fmla="*/ 205135 w 923327"/>
              <a:gd name="connsiteY6" fmla="*/ 77778 h 657889"/>
              <a:gd name="connsiteX7" fmla="*/ 19443 w 923327"/>
              <a:gd name="connsiteY7" fmla="*/ 254270 h 657889"/>
              <a:gd name="connsiteX8" fmla="*/ 232089 w 923327"/>
              <a:gd name="connsiteY8" fmla="*/ 590519 h 657889"/>
              <a:gd name="connsiteX9" fmla="*/ 238982 w 923327"/>
              <a:gd name="connsiteY9" fmla="*/ 657889 h 657889"/>
              <a:gd name="connsiteX0" fmla="*/ 238982 w 922789"/>
              <a:gd name="connsiteY0" fmla="*/ 657889 h 657889"/>
              <a:gd name="connsiteX1" fmla="*/ 354772 w 922789"/>
              <a:gd name="connsiteY1" fmla="*/ 616508 h 657889"/>
              <a:gd name="connsiteX2" fmla="*/ 555775 w 922789"/>
              <a:gd name="connsiteY2" fmla="*/ 610544 h 657889"/>
              <a:gd name="connsiteX3" fmla="*/ 871513 w 922789"/>
              <a:gd name="connsiteY3" fmla="*/ 476584 h 657889"/>
              <a:gd name="connsiteX4" fmla="*/ 907259 w 922789"/>
              <a:gd name="connsiteY4" fmla="*/ 178779 h 657889"/>
              <a:gd name="connsiteX5" fmla="*/ 715990 w 922789"/>
              <a:gd name="connsiteY5" fmla="*/ 5177 h 657889"/>
              <a:gd name="connsiteX6" fmla="*/ 205135 w 922789"/>
              <a:gd name="connsiteY6" fmla="*/ 77778 h 657889"/>
              <a:gd name="connsiteX7" fmla="*/ 19443 w 922789"/>
              <a:gd name="connsiteY7" fmla="*/ 254270 h 657889"/>
              <a:gd name="connsiteX8" fmla="*/ 232089 w 922789"/>
              <a:gd name="connsiteY8" fmla="*/ 590519 h 657889"/>
              <a:gd name="connsiteX9" fmla="*/ 238982 w 922789"/>
              <a:gd name="connsiteY9" fmla="*/ 657889 h 657889"/>
              <a:gd name="connsiteX0" fmla="*/ 237724 w 922789"/>
              <a:gd name="connsiteY0" fmla="*/ 662631 h 662631"/>
              <a:gd name="connsiteX1" fmla="*/ 354772 w 922789"/>
              <a:gd name="connsiteY1" fmla="*/ 616508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789"/>
              <a:gd name="connsiteY0" fmla="*/ 662631 h 662631"/>
              <a:gd name="connsiteX1" fmla="*/ 316417 w 922789"/>
              <a:gd name="connsiteY1" fmla="*/ 623300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789"/>
              <a:gd name="connsiteY0" fmla="*/ 662631 h 662631"/>
              <a:gd name="connsiteX1" fmla="*/ 316417 w 922789"/>
              <a:gd name="connsiteY1" fmla="*/ 623300 h 662631"/>
              <a:gd name="connsiteX2" fmla="*/ 555775 w 922789"/>
              <a:gd name="connsiteY2" fmla="*/ 610544 h 662631"/>
              <a:gd name="connsiteX3" fmla="*/ 871513 w 922789"/>
              <a:gd name="connsiteY3" fmla="*/ 476584 h 662631"/>
              <a:gd name="connsiteX4" fmla="*/ 907259 w 922789"/>
              <a:gd name="connsiteY4" fmla="*/ 178779 h 662631"/>
              <a:gd name="connsiteX5" fmla="*/ 715990 w 922789"/>
              <a:gd name="connsiteY5" fmla="*/ 5177 h 662631"/>
              <a:gd name="connsiteX6" fmla="*/ 205135 w 922789"/>
              <a:gd name="connsiteY6" fmla="*/ 77778 h 662631"/>
              <a:gd name="connsiteX7" fmla="*/ 19443 w 922789"/>
              <a:gd name="connsiteY7" fmla="*/ 254270 h 662631"/>
              <a:gd name="connsiteX8" fmla="*/ 232089 w 922789"/>
              <a:gd name="connsiteY8" fmla="*/ 590519 h 662631"/>
              <a:gd name="connsiteX9" fmla="*/ 237724 w 922789"/>
              <a:gd name="connsiteY9" fmla="*/ 662631 h 662631"/>
              <a:gd name="connsiteX0" fmla="*/ 237724 w 922895"/>
              <a:gd name="connsiteY0" fmla="*/ 675244 h 675244"/>
              <a:gd name="connsiteX1" fmla="*/ 316417 w 922895"/>
              <a:gd name="connsiteY1" fmla="*/ 635913 h 675244"/>
              <a:gd name="connsiteX2" fmla="*/ 555775 w 922895"/>
              <a:gd name="connsiteY2" fmla="*/ 623157 h 675244"/>
              <a:gd name="connsiteX3" fmla="*/ 871513 w 922895"/>
              <a:gd name="connsiteY3" fmla="*/ 489197 h 675244"/>
              <a:gd name="connsiteX4" fmla="*/ 907259 w 922895"/>
              <a:gd name="connsiteY4" fmla="*/ 191392 h 675244"/>
              <a:gd name="connsiteX5" fmla="*/ 714533 w 922895"/>
              <a:gd name="connsiteY5" fmla="*/ 4490 h 675244"/>
              <a:gd name="connsiteX6" fmla="*/ 205135 w 922895"/>
              <a:gd name="connsiteY6" fmla="*/ 90391 h 675244"/>
              <a:gd name="connsiteX7" fmla="*/ 19443 w 922895"/>
              <a:gd name="connsiteY7" fmla="*/ 266883 h 675244"/>
              <a:gd name="connsiteX8" fmla="*/ 232089 w 922895"/>
              <a:gd name="connsiteY8" fmla="*/ 603132 h 675244"/>
              <a:gd name="connsiteX9" fmla="*/ 237724 w 922895"/>
              <a:gd name="connsiteY9" fmla="*/ 675244 h 675244"/>
              <a:gd name="connsiteX0" fmla="*/ 237724 w 921860"/>
              <a:gd name="connsiteY0" fmla="*/ 675486 h 675486"/>
              <a:gd name="connsiteX1" fmla="*/ 316417 w 921860"/>
              <a:gd name="connsiteY1" fmla="*/ 636155 h 675486"/>
              <a:gd name="connsiteX2" fmla="*/ 555775 w 921860"/>
              <a:gd name="connsiteY2" fmla="*/ 623399 h 675486"/>
              <a:gd name="connsiteX3" fmla="*/ 871513 w 921860"/>
              <a:gd name="connsiteY3" fmla="*/ 489439 h 675486"/>
              <a:gd name="connsiteX4" fmla="*/ 907259 w 921860"/>
              <a:gd name="connsiteY4" fmla="*/ 191634 h 675486"/>
              <a:gd name="connsiteX5" fmla="*/ 728723 w 921860"/>
              <a:gd name="connsiteY5" fmla="*/ 4479 h 675486"/>
              <a:gd name="connsiteX6" fmla="*/ 205135 w 921860"/>
              <a:gd name="connsiteY6" fmla="*/ 90633 h 675486"/>
              <a:gd name="connsiteX7" fmla="*/ 19443 w 921860"/>
              <a:gd name="connsiteY7" fmla="*/ 267125 h 675486"/>
              <a:gd name="connsiteX8" fmla="*/ 232089 w 921860"/>
              <a:gd name="connsiteY8" fmla="*/ 603374 h 675486"/>
              <a:gd name="connsiteX9" fmla="*/ 237724 w 921860"/>
              <a:gd name="connsiteY9" fmla="*/ 675486 h 675486"/>
              <a:gd name="connsiteX0" fmla="*/ 237610 w 921746"/>
              <a:gd name="connsiteY0" fmla="*/ 675486 h 675486"/>
              <a:gd name="connsiteX1" fmla="*/ 316303 w 921746"/>
              <a:gd name="connsiteY1" fmla="*/ 636155 h 675486"/>
              <a:gd name="connsiteX2" fmla="*/ 555661 w 921746"/>
              <a:gd name="connsiteY2" fmla="*/ 623399 h 675486"/>
              <a:gd name="connsiteX3" fmla="*/ 871399 w 921746"/>
              <a:gd name="connsiteY3" fmla="*/ 489439 h 675486"/>
              <a:gd name="connsiteX4" fmla="*/ 907145 w 921746"/>
              <a:gd name="connsiteY4" fmla="*/ 191634 h 675486"/>
              <a:gd name="connsiteX5" fmla="*/ 728609 w 921746"/>
              <a:gd name="connsiteY5" fmla="*/ 4479 h 675486"/>
              <a:gd name="connsiteX6" fmla="*/ 205021 w 921746"/>
              <a:gd name="connsiteY6" fmla="*/ 90633 h 675486"/>
              <a:gd name="connsiteX7" fmla="*/ 19329 w 921746"/>
              <a:gd name="connsiteY7" fmla="*/ 267125 h 675486"/>
              <a:gd name="connsiteX8" fmla="*/ 232703 w 921746"/>
              <a:gd name="connsiteY8" fmla="*/ 610024 h 675486"/>
              <a:gd name="connsiteX9" fmla="*/ 237610 w 921746"/>
              <a:gd name="connsiteY9" fmla="*/ 675486 h 675486"/>
              <a:gd name="connsiteX0" fmla="*/ 234474 w 918610"/>
              <a:gd name="connsiteY0" fmla="*/ 675486 h 675486"/>
              <a:gd name="connsiteX1" fmla="*/ 313167 w 918610"/>
              <a:gd name="connsiteY1" fmla="*/ 636155 h 675486"/>
              <a:gd name="connsiteX2" fmla="*/ 552525 w 918610"/>
              <a:gd name="connsiteY2" fmla="*/ 623399 h 675486"/>
              <a:gd name="connsiteX3" fmla="*/ 868263 w 918610"/>
              <a:gd name="connsiteY3" fmla="*/ 489439 h 675486"/>
              <a:gd name="connsiteX4" fmla="*/ 904009 w 918610"/>
              <a:gd name="connsiteY4" fmla="*/ 191634 h 675486"/>
              <a:gd name="connsiteX5" fmla="*/ 725473 w 918610"/>
              <a:gd name="connsiteY5" fmla="*/ 4479 h 675486"/>
              <a:gd name="connsiteX6" fmla="*/ 201885 w 918610"/>
              <a:gd name="connsiteY6" fmla="*/ 90633 h 675486"/>
              <a:gd name="connsiteX7" fmla="*/ 16193 w 918610"/>
              <a:gd name="connsiteY7" fmla="*/ 267125 h 675486"/>
              <a:gd name="connsiteX8" fmla="*/ 229567 w 918610"/>
              <a:gd name="connsiteY8" fmla="*/ 610024 h 675486"/>
              <a:gd name="connsiteX9" fmla="*/ 234474 w 918610"/>
              <a:gd name="connsiteY9" fmla="*/ 675486 h 675486"/>
              <a:gd name="connsiteX0" fmla="*/ 234474 w 918610"/>
              <a:gd name="connsiteY0" fmla="*/ 675486 h 675486"/>
              <a:gd name="connsiteX1" fmla="*/ 306951 w 918610"/>
              <a:gd name="connsiteY1" fmla="*/ 637256 h 675486"/>
              <a:gd name="connsiteX2" fmla="*/ 552525 w 918610"/>
              <a:gd name="connsiteY2" fmla="*/ 623399 h 675486"/>
              <a:gd name="connsiteX3" fmla="*/ 868263 w 918610"/>
              <a:gd name="connsiteY3" fmla="*/ 489439 h 675486"/>
              <a:gd name="connsiteX4" fmla="*/ 904009 w 918610"/>
              <a:gd name="connsiteY4" fmla="*/ 191634 h 675486"/>
              <a:gd name="connsiteX5" fmla="*/ 725473 w 918610"/>
              <a:gd name="connsiteY5" fmla="*/ 4479 h 675486"/>
              <a:gd name="connsiteX6" fmla="*/ 201885 w 918610"/>
              <a:gd name="connsiteY6" fmla="*/ 90633 h 675486"/>
              <a:gd name="connsiteX7" fmla="*/ 16193 w 918610"/>
              <a:gd name="connsiteY7" fmla="*/ 267125 h 675486"/>
              <a:gd name="connsiteX8" fmla="*/ 229567 w 918610"/>
              <a:gd name="connsiteY8" fmla="*/ 610024 h 675486"/>
              <a:gd name="connsiteX9" fmla="*/ 234474 w 918610"/>
              <a:gd name="connsiteY9" fmla="*/ 675486 h 675486"/>
              <a:gd name="connsiteX0" fmla="*/ 235490 w 919626"/>
              <a:gd name="connsiteY0" fmla="*/ 675486 h 675486"/>
              <a:gd name="connsiteX1" fmla="*/ 307967 w 919626"/>
              <a:gd name="connsiteY1" fmla="*/ 637256 h 675486"/>
              <a:gd name="connsiteX2" fmla="*/ 553541 w 919626"/>
              <a:gd name="connsiteY2" fmla="*/ 623399 h 675486"/>
              <a:gd name="connsiteX3" fmla="*/ 869279 w 919626"/>
              <a:gd name="connsiteY3" fmla="*/ 489439 h 675486"/>
              <a:gd name="connsiteX4" fmla="*/ 905025 w 919626"/>
              <a:gd name="connsiteY4" fmla="*/ 191634 h 675486"/>
              <a:gd name="connsiteX5" fmla="*/ 726489 w 919626"/>
              <a:gd name="connsiteY5" fmla="*/ 4479 h 675486"/>
              <a:gd name="connsiteX6" fmla="*/ 202901 w 919626"/>
              <a:gd name="connsiteY6" fmla="*/ 90633 h 675486"/>
              <a:gd name="connsiteX7" fmla="*/ 17209 w 919626"/>
              <a:gd name="connsiteY7" fmla="*/ 267125 h 675486"/>
              <a:gd name="connsiteX8" fmla="*/ 222584 w 919626"/>
              <a:gd name="connsiteY8" fmla="*/ 614126 h 675486"/>
              <a:gd name="connsiteX9" fmla="*/ 235490 w 919626"/>
              <a:gd name="connsiteY9" fmla="*/ 675486 h 675486"/>
              <a:gd name="connsiteX0" fmla="*/ 235490 w 919626"/>
              <a:gd name="connsiteY0" fmla="*/ 675486 h 675486"/>
              <a:gd name="connsiteX1" fmla="*/ 301751 w 919626"/>
              <a:gd name="connsiteY1" fmla="*/ 638357 h 675486"/>
              <a:gd name="connsiteX2" fmla="*/ 553541 w 919626"/>
              <a:gd name="connsiteY2" fmla="*/ 623399 h 675486"/>
              <a:gd name="connsiteX3" fmla="*/ 869279 w 919626"/>
              <a:gd name="connsiteY3" fmla="*/ 489439 h 675486"/>
              <a:gd name="connsiteX4" fmla="*/ 905025 w 919626"/>
              <a:gd name="connsiteY4" fmla="*/ 191634 h 675486"/>
              <a:gd name="connsiteX5" fmla="*/ 726489 w 919626"/>
              <a:gd name="connsiteY5" fmla="*/ 4479 h 675486"/>
              <a:gd name="connsiteX6" fmla="*/ 202901 w 919626"/>
              <a:gd name="connsiteY6" fmla="*/ 90633 h 675486"/>
              <a:gd name="connsiteX7" fmla="*/ 17209 w 919626"/>
              <a:gd name="connsiteY7" fmla="*/ 267125 h 675486"/>
              <a:gd name="connsiteX8" fmla="*/ 222584 w 919626"/>
              <a:gd name="connsiteY8" fmla="*/ 614126 h 675486"/>
              <a:gd name="connsiteX9" fmla="*/ 235490 w 919626"/>
              <a:gd name="connsiteY9" fmla="*/ 675486 h 675486"/>
              <a:gd name="connsiteX0" fmla="*/ 236660 w 920796"/>
              <a:gd name="connsiteY0" fmla="*/ 675486 h 675486"/>
              <a:gd name="connsiteX1" fmla="*/ 302921 w 920796"/>
              <a:gd name="connsiteY1" fmla="*/ 638357 h 675486"/>
              <a:gd name="connsiteX2" fmla="*/ 554711 w 920796"/>
              <a:gd name="connsiteY2" fmla="*/ 623399 h 675486"/>
              <a:gd name="connsiteX3" fmla="*/ 870449 w 920796"/>
              <a:gd name="connsiteY3" fmla="*/ 489439 h 675486"/>
              <a:gd name="connsiteX4" fmla="*/ 906195 w 920796"/>
              <a:gd name="connsiteY4" fmla="*/ 191634 h 675486"/>
              <a:gd name="connsiteX5" fmla="*/ 727659 w 920796"/>
              <a:gd name="connsiteY5" fmla="*/ 4479 h 675486"/>
              <a:gd name="connsiteX6" fmla="*/ 204071 w 920796"/>
              <a:gd name="connsiteY6" fmla="*/ 90633 h 675486"/>
              <a:gd name="connsiteX7" fmla="*/ 18379 w 920796"/>
              <a:gd name="connsiteY7" fmla="*/ 267125 h 675486"/>
              <a:gd name="connsiteX8" fmla="*/ 223754 w 920796"/>
              <a:gd name="connsiteY8" fmla="*/ 614126 h 675486"/>
              <a:gd name="connsiteX9" fmla="*/ 236660 w 920796"/>
              <a:gd name="connsiteY9" fmla="*/ 675486 h 675486"/>
              <a:gd name="connsiteX0" fmla="*/ 236660 w 924042"/>
              <a:gd name="connsiteY0" fmla="*/ 674029 h 674029"/>
              <a:gd name="connsiteX1" fmla="*/ 302921 w 924042"/>
              <a:gd name="connsiteY1" fmla="*/ 636900 h 674029"/>
              <a:gd name="connsiteX2" fmla="*/ 554711 w 924042"/>
              <a:gd name="connsiteY2" fmla="*/ 621942 h 674029"/>
              <a:gd name="connsiteX3" fmla="*/ 870449 w 924042"/>
              <a:gd name="connsiteY3" fmla="*/ 487982 h 674029"/>
              <a:gd name="connsiteX4" fmla="*/ 910627 w 924042"/>
              <a:gd name="connsiteY4" fmla="*/ 192078 h 674029"/>
              <a:gd name="connsiteX5" fmla="*/ 727659 w 924042"/>
              <a:gd name="connsiteY5" fmla="*/ 3022 h 674029"/>
              <a:gd name="connsiteX6" fmla="*/ 204071 w 924042"/>
              <a:gd name="connsiteY6" fmla="*/ 89176 h 674029"/>
              <a:gd name="connsiteX7" fmla="*/ 18379 w 924042"/>
              <a:gd name="connsiteY7" fmla="*/ 265668 h 674029"/>
              <a:gd name="connsiteX8" fmla="*/ 223754 w 924042"/>
              <a:gd name="connsiteY8" fmla="*/ 612669 h 674029"/>
              <a:gd name="connsiteX9" fmla="*/ 236660 w 924042"/>
              <a:gd name="connsiteY9" fmla="*/ 674029 h 674029"/>
              <a:gd name="connsiteX0" fmla="*/ 236660 w 923289"/>
              <a:gd name="connsiteY0" fmla="*/ 677077 h 677077"/>
              <a:gd name="connsiteX1" fmla="*/ 302921 w 923289"/>
              <a:gd name="connsiteY1" fmla="*/ 639948 h 677077"/>
              <a:gd name="connsiteX2" fmla="*/ 554711 w 923289"/>
              <a:gd name="connsiteY2" fmla="*/ 624990 h 677077"/>
              <a:gd name="connsiteX3" fmla="*/ 870449 w 923289"/>
              <a:gd name="connsiteY3" fmla="*/ 491030 h 677077"/>
              <a:gd name="connsiteX4" fmla="*/ 910627 w 923289"/>
              <a:gd name="connsiteY4" fmla="*/ 195126 h 677077"/>
              <a:gd name="connsiteX5" fmla="*/ 737874 w 923289"/>
              <a:gd name="connsiteY5" fmla="*/ 2918 h 677077"/>
              <a:gd name="connsiteX6" fmla="*/ 204071 w 923289"/>
              <a:gd name="connsiteY6" fmla="*/ 92224 h 677077"/>
              <a:gd name="connsiteX7" fmla="*/ 18379 w 923289"/>
              <a:gd name="connsiteY7" fmla="*/ 268716 h 677077"/>
              <a:gd name="connsiteX8" fmla="*/ 223754 w 923289"/>
              <a:gd name="connsiteY8" fmla="*/ 615717 h 677077"/>
              <a:gd name="connsiteX9" fmla="*/ 236660 w 923289"/>
              <a:gd name="connsiteY9" fmla="*/ 677077 h 677077"/>
              <a:gd name="connsiteX0" fmla="*/ 236660 w 923277"/>
              <a:gd name="connsiteY0" fmla="*/ 684928 h 684928"/>
              <a:gd name="connsiteX1" fmla="*/ 302921 w 923277"/>
              <a:gd name="connsiteY1" fmla="*/ 647799 h 684928"/>
              <a:gd name="connsiteX2" fmla="*/ 554711 w 923277"/>
              <a:gd name="connsiteY2" fmla="*/ 632841 h 684928"/>
              <a:gd name="connsiteX3" fmla="*/ 870449 w 923277"/>
              <a:gd name="connsiteY3" fmla="*/ 498881 h 684928"/>
              <a:gd name="connsiteX4" fmla="*/ 910627 w 923277"/>
              <a:gd name="connsiteY4" fmla="*/ 202977 h 684928"/>
              <a:gd name="connsiteX5" fmla="*/ 738044 w 923277"/>
              <a:gd name="connsiteY5" fmla="*/ 2683 h 684928"/>
              <a:gd name="connsiteX6" fmla="*/ 204071 w 923277"/>
              <a:gd name="connsiteY6" fmla="*/ 100075 h 684928"/>
              <a:gd name="connsiteX7" fmla="*/ 18379 w 923277"/>
              <a:gd name="connsiteY7" fmla="*/ 276567 h 684928"/>
              <a:gd name="connsiteX8" fmla="*/ 223754 w 923277"/>
              <a:gd name="connsiteY8" fmla="*/ 623568 h 684928"/>
              <a:gd name="connsiteX9" fmla="*/ 236660 w 923277"/>
              <a:gd name="connsiteY9" fmla="*/ 684928 h 684928"/>
              <a:gd name="connsiteX0" fmla="*/ 236660 w 923277"/>
              <a:gd name="connsiteY0" fmla="*/ 685385 h 685385"/>
              <a:gd name="connsiteX1" fmla="*/ 302921 w 923277"/>
              <a:gd name="connsiteY1" fmla="*/ 648256 h 685385"/>
              <a:gd name="connsiteX2" fmla="*/ 554711 w 923277"/>
              <a:gd name="connsiteY2" fmla="*/ 633298 h 685385"/>
              <a:gd name="connsiteX3" fmla="*/ 870449 w 923277"/>
              <a:gd name="connsiteY3" fmla="*/ 499338 h 685385"/>
              <a:gd name="connsiteX4" fmla="*/ 910627 w 923277"/>
              <a:gd name="connsiteY4" fmla="*/ 203434 h 685385"/>
              <a:gd name="connsiteX5" fmla="*/ 738044 w 923277"/>
              <a:gd name="connsiteY5" fmla="*/ 3140 h 685385"/>
              <a:gd name="connsiteX6" fmla="*/ 195293 w 923277"/>
              <a:gd name="connsiteY6" fmla="*/ 94802 h 685385"/>
              <a:gd name="connsiteX7" fmla="*/ 18379 w 923277"/>
              <a:gd name="connsiteY7" fmla="*/ 277024 h 685385"/>
              <a:gd name="connsiteX8" fmla="*/ 223754 w 923277"/>
              <a:gd name="connsiteY8" fmla="*/ 624025 h 685385"/>
              <a:gd name="connsiteX9" fmla="*/ 236660 w 923277"/>
              <a:gd name="connsiteY9" fmla="*/ 685385 h 685385"/>
              <a:gd name="connsiteX0" fmla="*/ 238970 w 925587"/>
              <a:gd name="connsiteY0" fmla="*/ 685330 h 685330"/>
              <a:gd name="connsiteX1" fmla="*/ 305231 w 925587"/>
              <a:gd name="connsiteY1" fmla="*/ 648201 h 685330"/>
              <a:gd name="connsiteX2" fmla="*/ 557021 w 925587"/>
              <a:gd name="connsiteY2" fmla="*/ 633243 h 685330"/>
              <a:gd name="connsiteX3" fmla="*/ 872759 w 925587"/>
              <a:gd name="connsiteY3" fmla="*/ 499283 h 685330"/>
              <a:gd name="connsiteX4" fmla="*/ 912937 w 925587"/>
              <a:gd name="connsiteY4" fmla="*/ 203379 h 685330"/>
              <a:gd name="connsiteX5" fmla="*/ 740354 w 925587"/>
              <a:gd name="connsiteY5" fmla="*/ 3085 h 685330"/>
              <a:gd name="connsiteX6" fmla="*/ 197603 w 925587"/>
              <a:gd name="connsiteY6" fmla="*/ 94747 h 685330"/>
              <a:gd name="connsiteX7" fmla="*/ 17988 w 925587"/>
              <a:gd name="connsiteY7" fmla="*/ 267917 h 685330"/>
              <a:gd name="connsiteX8" fmla="*/ 226064 w 925587"/>
              <a:gd name="connsiteY8" fmla="*/ 623970 h 685330"/>
              <a:gd name="connsiteX9" fmla="*/ 238970 w 925587"/>
              <a:gd name="connsiteY9" fmla="*/ 685330 h 685330"/>
              <a:gd name="connsiteX0" fmla="*/ 238970 w 925587"/>
              <a:gd name="connsiteY0" fmla="*/ 685330 h 685330"/>
              <a:gd name="connsiteX1" fmla="*/ 305231 w 925587"/>
              <a:gd name="connsiteY1" fmla="*/ 648201 h 685330"/>
              <a:gd name="connsiteX2" fmla="*/ 557021 w 925587"/>
              <a:gd name="connsiteY2" fmla="*/ 633243 h 685330"/>
              <a:gd name="connsiteX3" fmla="*/ 872759 w 925587"/>
              <a:gd name="connsiteY3" fmla="*/ 499283 h 685330"/>
              <a:gd name="connsiteX4" fmla="*/ 912937 w 925587"/>
              <a:gd name="connsiteY4" fmla="*/ 203379 h 685330"/>
              <a:gd name="connsiteX5" fmla="*/ 740354 w 925587"/>
              <a:gd name="connsiteY5" fmla="*/ 3085 h 685330"/>
              <a:gd name="connsiteX6" fmla="*/ 197603 w 925587"/>
              <a:gd name="connsiteY6" fmla="*/ 94747 h 685330"/>
              <a:gd name="connsiteX7" fmla="*/ 17988 w 925587"/>
              <a:gd name="connsiteY7" fmla="*/ 267917 h 685330"/>
              <a:gd name="connsiteX8" fmla="*/ 226064 w 925587"/>
              <a:gd name="connsiteY8" fmla="*/ 623970 h 685330"/>
              <a:gd name="connsiteX9" fmla="*/ 238970 w 925587"/>
              <a:gd name="connsiteY9" fmla="*/ 685330 h 685330"/>
              <a:gd name="connsiteX0" fmla="*/ 238970 w 926807"/>
              <a:gd name="connsiteY0" fmla="*/ 647076 h 647076"/>
              <a:gd name="connsiteX1" fmla="*/ 305231 w 926807"/>
              <a:gd name="connsiteY1" fmla="*/ 609947 h 647076"/>
              <a:gd name="connsiteX2" fmla="*/ 557021 w 926807"/>
              <a:gd name="connsiteY2" fmla="*/ 594989 h 647076"/>
              <a:gd name="connsiteX3" fmla="*/ 872759 w 926807"/>
              <a:gd name="connsiteY3" fmla="*/ 461029 h 647076"/>
              <a:gd name="connsiteX4" fmla="*/ 912937 w 926807"/>
              <a:gd name="connsiteY4" fmla="*/ 165125 h 647076"/>
              <a:gd name="connsiteX5" fmla="*/ 723808 w 926807"/>
              <a:gd name="connsiteY5" fmla="*/ 5211 h 647076"/>
              <a:gd name="connsiteX6" fmla="*/ 197603 w 926807"/>
              <a:gd name="connsiteY6" fmla="*/ 56493 h 647076"/>
              <a:gd name="connsiteX7" fmla="*/ 17988 w 926807"/>
              <a:gd name="connsiteY7" fmla="*/ 229663 h 647076"/>
              <a:gd name="connsiteX8" fmla="*/ 226064 w 926807"/>
              <a:gd name="connsiteY8" fmla="*/ 585716 h 647076"/>
              <a:gd name="connsiteX9" fmla="*/ 238970 w 926807"/>
              <a:gd name="connsiteY9" fmla="*/ 647076 h 647076"/>
              <a:gd name="connsiteX0" fmla="*/ 238970 w 933356"/>
              <a:gd name="connsiteY0" fmla="*/ 650456 h 650456"/>
              <a:gd name="connsiteX1" fmla="*/ 305231 w 933356"/>
              <a:gd name="connsiteY1" fmla="*/ 613327 h 650456"/>
              <a:gd name="connsiteX2" fmla="*/ 557021 w 933356"/>
              <a:gd name="connsiteY2" fmla="*/ 598369 h 650456"/>
              <a:gd name="connsiteX3" fmla="*/ 872759 w 933356"/>
              <a:gd name="connsiteY3" fmla="*/ 464409 h 650456"/>
              <a:gd name="connsiteX4" fmla="*/ 921405 w 933356"/>
              <a:gd name="connsiteY4" fmla="*/ 219836 h 650456"/>
              <a:gd name="connsiteX5" fmla="*/ 723808 w 933356"/>
              <a:gd name="connsiteY5" fmla="*/ 8591 h 650456"/>
              <a:gd name="connsiteX6" fmla="*/ 197603 w 933356"/>
              <a:gd name="connsiteY6" fmla="*/ 59873 h 650456"/>
              <a:gd name="connsiteX7" fmla="*/ 17988 w 933356"/>
              <a:gd name="connsiteY7" fmla="*/ 233043 h 650456"/>
              <a:gd name="connsiteX8" fmla="*/ 226064 w 933356"/>
              <a:gd name="connsiteY8" fmla="*/ 589096 h 650456"/>
              <a:gd name="connsiteX9" fmla="*/ 238970 w 933356"/>
              <a:gd name="connsiteY9" fmla="*/ 650456 h 650456"/>
              <a:gd name="connsiteX0" fmla="*/ 238970 w 933356"/>
              <a:gd name="connsiteY0" fmla="*/ 650456 h 650456"/>
              <a:gd name="connsiteX1" fmla="*/ 325366 w 933356"/>
              <a:gd name="connsiteY1" fmla="*/ 614273 h 650456"/>
              <a:gd name="connsiteX2" fmla="*/ 557021 w 933356"/>
              <a:gd name="connsiteY2" fmla="*/ 598369 h 650456"/>
              <a:gd name="connsiteX3" fmla="*/ 872759 w 933356"/>
              <a:gd name="connsiteY3" fmla="*/ 464409 h 650456"/>
              <a:gd name="connsiteX4" fmla="*/ 921405 w 933356"/>
              <a:gd name="connsiteY4" fmla="*/ 219836 h 650456"/>
              <a:gd name="connsiteX5" fmla="*/ 723808 w 933356"/>
              <a:gd name="connsiteY5" fmla="*/ 8591 h 650456"/>
              <a:gd name="connsiteX6" fmla="*/ 197603 w 933356"/>
              <a:gd name="connsiteY6" fmla="*/ 59873 h 650456"/>
              <a:gd name="connsiteX7" fmla="*/ 17988 w 933356"/>
              <a:gd name="connsiteY7" fmla="*/ 233043 h 650456"/>
              <a:gd name="connsiteX8" fmla="*/ 226064 w 933356"/>
              <a:gd name="connsiteY8" fmla="*/ 589096 h 650456"/>
              <a:gd name="connsiteX9" fmla="*/ 238970 w 933356"/>
              <a:gd name="connsiteY9" fmla="*/ 650456 h 650456"/>
              <a:gd name="connsiteX0" fmla="*/ 240584 w 934970"/>
              <a:gd name="connsiteY0" fmla="*/ 650456 h 650456"/>
              <a:gd name="connsiteX1" fmla="*/ 326980 w 934970"/>
              <a:gd name="connsiteY1" fmla="*/ 614273 h 650456"/>
              <a:gd name="connsiteX2" fmla="*/ 558635 w 934970"/>
              <a:gd name="connsiteY2" fmla="*/ 598369 h 650456"/>
              <a:gd name="connsiteX3" fmla="*/ 874373 w 934970"/>
              <a:gd name="connsiteY3" fmla="*/ 464409 h 650456"/>
              <a:gd name="connsiteX4" fmla="*/ 923019 w 934970"/>
              <a:gd name="connsiteY4" fmla="*/ 219836 h 650456"/>
              <a:gd name="connsiteX5" fmla="*/ 725422 w 934970"/>
              <a:gd name="connsiteY5" fmla="*/ 8591 h 650456"/>
              <a:gd name="connsiteX6" fmla="*/ 199217 w 934970"/>
              <a:gd name="connsiteY6" fmla="*/ 59873 h 650456"/>
              <a:gd name="connsiteX7" fmla="*/ 19602 w 934970"/>
              <a:gd name="connsiteY7" fmla="*/ 233043 h 650456"/>
              <a:gd name="connsiteX8" fmla="*/ 217059 w 934970"/>
              <a:gd name="connsiteY8" fmla="*/ 589969 h 650456"/>
              <a:gd name="connsiteX9" fmla="*/ 240584 w 934970"/>
              <a:gd name="connsiteY9" fmla="*/ 650456 h 650456"/>
              <a:gd name="connsiteX0" fmla="*/ 240584 w 935083"/>
              <a:gd name="connsiteY0" fmla="*/ 652498 h 652498"/>
              <a:gd name="connsiteX1" fmla="*/ 326980 w 935083"/>
              <a:gd name="connsiteY1" fmla="*/ 616315 h 652498"/>
              <a:gd name="connsiteX2" fmla="*/ 558635 w 935083"/>
              <a:gd name="connsiteY2" fmla="*/ 600411 h 652498"/>
              <a:gd name="connsiteX3" fmla="*/ 874373 w 935083"/>
              <a:gd name="connsiteY3" fmla="*/ 466451 h 652498"/>
              <a:gd name="connsiteX4" fmla="*/ 923019 w 935083"/>
              <a:gd name="connsiteY4" fmla="*/ 221878 h 652498"/>
              <a:gd name="connsiteX5" fmla="*/ 723902 w 935083"/>
              <a:gd name="connsiteY5" fmla="*/ 8348 h 652498"/>
              <a:gd name="connsiteX6" fmla="*/ 199217 w 935083"/>
              <a:gd name="connsiteY6" fmla="*/ 61915 h 652498"/>
              <a:gd name="connsiteX7" fmla="*/ 19602 w 935083"/>
              <a:gd name="connsiteY7" fmla="*/ 235085 h 652498"/>
              <a:gd name="connsiteX8" fmla="*/ 217059 w 935083"/>
              <a:gd name="connsiteY8" fmla="*/ 592011 h 652498"/>
              <a:gd name="connsiteX9" fmla="*/ 240584 w 935083"/>
              <a:gd name="connsiteY9" fmla="*/ 652498 h 652498"/>
              <a:gd name="connsiteX0" fmla="*/ 240584 w 935083"/>
              <a:gd name="connsiteY0" fmla="*/ 690718 h 690718"/>
              <a:gd name="connsiteX1" fmla="*/ 326980 w 935083"/>
              <a:gd name="connsiteY1" fmla="*/ 654535 h 690718"/>
              <a:gd name="connsiteX2" fmla="*/ 558635 w 935083"/>
              <a:gd name="connsiteY2" fmla="*/ 638631 h 690718"/>
              <a:gd name="connsiteX3" fmla="*/ 874373 w 935083"/>
              <a:gd name="connsiteY3" fmla="*/ 504671 h 690718"/>
              <a:gd name="connsiteX4" fmla="*/ 923019 w 935083"/>
              <a:gd name="connsiteY4" fmla="*/ 260098 h 690718"/>
              <a:gd name="connsiteX5" fmla="*/ 723902 w 935083"/>
              <a:gd name="connsiteY5" fmla="*/ 46568 h 690718"/>
              <a:gd name="connsiteX6" fmla="*/ 199217 w 935083"/>
              <a:gd name="connsiteY6" fmla="*/ 100135 h 690718"/>
              <a:gd name="connsiteX7" fmla="*/ 19602 w 935083"/>
              <a:gd name="connsiteY7" fmla="*/ 273305 h 690718"/>
              <a:gd name="connsiteX8" fmla="*/ 217059 w 935083"/>
              <a:gd name="connsiteY8" fmla="*/ 630231 h 690718"/>
              <a:gd name="connsiteX9" fmla="*/ 240584 w 935083"/>
              <a:gd name="connsiteY9" fmla="*/ 690718 h 690718"/>
              <a:gd name="connsiteX0" fmla="*/ 240584 w 934424"/>
              <a:gd name="connsiteY0" fmla="*/ 718729 h 718729"/>
              <a:gd name="connsiteX1" fmla="*/ 326980 w 934424"/>
              <a:gd name="connsiteY1" fmla="*/ 682546 h 718729"/>
              <a:gd name="connsiteX2" fmla="*/ 558635 w 934424"/>
              <a:gd name="connsiteY2" fmla="*/ 666642 h 718729"/>
              <a:gd name="connsiteX3" fmla="*/ 874373 w 934424"/>
              <a:gd name="connsiteY3" fmla="*/ 532682 h 718729"/>
              <a:gd name="connsiteX4" fmla="*/ 923019 w 934424"/>
              <a:gd name="connsiteY4" fmla="*/ 288109 h 718729"/>
              <a:gd name="connsiteX5" fmla="*/ 732809 w 934424"/>
              <a:gd name="connsiteY5" fmla="*/ 41324 h 718729"/>
              <a:gd name="connsiteX6" fmla="*/ 199217 w 934424"/>
              <a:gd name="connsiteY6" fmla="*/ 128146 h 718729"/>
              <a:gd name="connsiteX7" fmla="*/ 19602 w 934424"/>
              <a:gd name="connsiteY7" fmla="*/ 301316 h 718729"/>
              <a:gd name="connsiteX8" fmla="*/ 217059 w 934424"/>
              <a:gd name="connsiteY8" fmla="*/ 658242 h 718729"/>
              <a:gd name="connsiteX9" fmla="*/ 240584 w 934424"/>
              <a:gd name="connsiteY9" fmla="*/ 718729 h 718729"/>
              <a:gd name="connsiteX0" fmla="*/ 240584 w 934424"/>
              <a:gd name="connsiteY0" fmla="*/ 722533 h 722533"/>
              <a:gd name="connsiteX1" fmla="*/ 326980 w 934424"/>
              <a:gd name="connsiteY1" fmla="*/ 686350 h 722533"/>
              <a:gd name="connsiteX2" fmla="*/ 558635 w 934424"/>
              <a:gd name="connsiteY2" fmla="*/ 670446 h 722533"/>
              <a:gd name="connsiteX3" fmla="*/ 874373 w 934424"/>
              <a:gd name="connsiteY3" fmla="*/ 536486 h 722533"/>
              <a:gd name="connsiteX4" fmla="*/ 923019 w 934424"/>
              <a:gd name="connsiteY4" fmla="*/ 291913 h 722533"/>
              <a:gd name="connsiteX5" fmla="*/ 732809 w 934424"/>
              <a:gd name="connsiteY5" fmla="*/ 45128 h 722533"/>
              <a:gd name="connsiteX6" fmla="*/ 199217 w 934424"/>
              <a:gd name="connsiteY6" fmla="*/ 131950 h 722533"/>
              <a:gd name="connsiteX7" fmla="*/ 19602 w 934424"/>
              <a:gd name="connsiteY7" fmla="*/ 305120 h 722533"/>
              <a:gd name="connsiteX8" fmla="*/ 217059 w 934424"/>
              <a:gd name="connsiteY8" fmla="*/ 662046 h 722533"/>
              <a:gd name="connsiteX9" fmla="*/ 240584 w 934424"/>
              <a:gd name="connsiteY9" fmla="*/ 722533 h 722533"/>
              <a:gd name="connsiteX0" fmla="*/ 240584 w 934424"/>
              <a:gd name="connsiteY0" fmla="*/ 720450 h 720450"/>
              <a:gd name="connsiteX1" fmla="*/ 326980 w 934424"/>
              <a:gd name="connsiteY1" fmla="*/ 684267 h 720450"/>
              <a:gd name="connsiteX2" fmla="*/ 558635 w 934424"/>
              <a:gd name="connsiteY2" fmla="*/ 668363 h 720450"/>
              <a:gd name="connsiteX3" fmla="*/ 874373 w 934424"/>
              <a:gd name="connsiteY3" fmla="*/ 534403 h 720450"/>
              <a:gd name="connsiteX4" fmla="*/ 923019 w 934424"/>
              <a:gd name="connsiteY4" fmla="*/ 289830 h 720450"/>
              <a:gd name="connsiteX5" fmla="*/ 732809 w 934424"/>
              <a:gd name="connsiteY5" fmla="*/ 43045 h 720450"/>
              <a:gd name="connsiteX6" fmla="*/ 199217 w 934424"/>
              <a:gd name="connsiteY6" fmla="*/ 129867 h 720450"/>
              <a:gd name="connsiteX7" fmla="*/ 19602 w 934424"/>
              <a:gd name="connsiteY7" fmla="*/ 303037 h 720450"/>
              <a:gd name="connsiteX8" fmla="*/ 217059 w 934424"/>
              <a:gd name="connsiteY8" fmla="*/ 659963 h 720450"/>
              <a:gd name="connsiteX9" fmla="*/ 240584 w 934424"/>
              <a:gd name="connsiteY9" fmla="*/ 720450 h 720450"/>
              <a:gd name="connsiteX0" fmla="*/ 240584 w 934424"/>
              <a:gd name="connsiteY0" fmla="*/ 685029 h 685029"/>
              <a:gd name="connsiteX1" fmla="*/ 326980 w 934424"/>
              <a:gd name="connsiteY1" fmla="*/ 648846 h 685029"/>
              <a:gd name="connsiteX2" fmla="*/ 558635 w 934424"/>
              <a:gd name="connsiteY2" fmla="*/ 632942 h 685029"/>
              <a:gd name="connsiteX3" fmla="*/ 874373 w 934424"/>
              <a:gd name="connsiteY3" fmla="*/ 498982 h 685029"/>
              <a:gd name="connsiteX4" fmla="*/ 923019 w 934424"/>
              <a:gd name="connsiteY4" fmla="*/ 254409 h 685029"/>
              <a:gd name="connsiteX5" fmla="*/ 732809 w 934424"/>
              <a:gd name="connsiteY5" fmla="*/ 7624 h 685029"/>
              <a:gd name="connsiteX6" fmla="*/ 194656 w 934424"/>
              <a:gd name="connsiteY6" fmla="*/ 87592 h 685029"/>
              <a:gd name="connsiteX7" fmla="*/ 19602 w 934424"/>
              <a:gd name="connsiteY7" fmla="*/ 267616 h 685029"/>
              <a:gd name="connsiteX8" fmla="*/ 217059 w 934424"/>
              <a:gd name="connsiteY8" fmla="*/ 624542 h 685029"/>
              <a:gd name="connsiteX9" fmla="*/ 240584 w 934424"/>
              <a:gd name="connsiteY9" fmla="*/ 685029 h 685029"/>
              <a:gd name="connsiteX0" fmla="*/ 240584 w 934424"/>
              <a:gd name="connsiteY0" fmla="*/ 687685 h 687685"/>
              <a:gd name="connsiteX1" fmla="*/ 326980 w 934424"/>
              <a:gd name="connsiteY1" fmla="*/ 651502 h 687685"/>
              <a:gd name="connsiteX2" fmla="*/ 558635 w 934424"/>
              <a:gd name="connsiteY2" fmla="*/ 635598 h 687685"/>
              <a:gd name="connsiteX3" fmla="*/ 874373 w 934424"/>
              <a:gd name="connsiteY3" fmla="*/ 501638 h 687685"/>
              <a:gd name="connsiteX4" fmla="*/ 923019 w 934424"/>
              <a:gd name="connsiteY4" fmla="*/ 257065 h 687685"/>
              <a:gd name="connsiteX5" fmla="*/ 732809 w 934424"/>
              <a:gd name="connsiteY5" fmla="*/ 10280 h 687685"/>
              <a:gd name="connsiteX6" fmla="*/ 228697 w 934424"/>
              <a:gd name="connsiteY6" fmla="*/ 75553 h 687685"/>
              <a:gd name="connsiteX7" fmla="*/ 19602 w 934424"/>
              <a:gd name="connsiteY7" fmla="*/ 270272 h 687685"/>
              <a:gd name="connsiteX8" fmla="*/ 217059 w 934424"/>
              <a:gd name="connsiteY8" fmla="*/ 627198 h 687685"/>
              <a:gd name="connsiteX9" fmla="*/ 240584 w 934424"/>
              <a:gd name="connsiteY9" fmla="*/ 687685 h 687685"/>
              <a:gd name="connsiteX0" fmla="*/ 240584 w 930983"/>
              <a:gd name="connsiteY0" fmla="*/ 687685 h 687685"/>
              <a:gd name="connsiteX1" fmla="*/ 326980 w 930983"/>
              <a:gd name="connsiteY1" fmla="*/ 651502 h 687685"/>
              <a:gd name="connsiteX2" fmla="*/ 558635 w 930983"/>
              <a:gd name="connsiteY2" fmla="*/ 635598 h 687685"/>
              <a:gd name="connsiteX3" fmla="*/ 861448 w 930983"/>
              <a:gd name="connsiteY3" fmla="*/ 482219 h 687685"/>
              <a:gd name="connsiteX4" fmla="*/ 923019 w 930983"/>
              <a:gd name="connsiteY4" fmla="*/ 257065 h 687685"/>
              <a:gd name="connsiteX5" fmla="*/ 732809 w 930983"/>
              <a:gd name="connsiteY5" fmla="*/ 10280 h 687685"/>
              <a:gd name="connsiteX6" fmla="*/ 228697 w 930983"/>
              <a:gd name="connsiteY6" fmla="*/ 75553 h 687685"/>
              <a:gd name="connsiteX7" fmla="*/ 19602 w 930983"/>
              <a:gd name="connsiteY7" fmla="*/ 270272 h 687685"/>
              <a:gd name="connsiteX8" fmla="*/ 217059 w 930983"/>
              <a:gd name="connsiteY8" fmla="*/ 627198 h 687685"/>
              <a:gd name="connsiteX9" fmla="*/ 240584 w 930983"/>
              <a:gd name="connsiteY9" fmla="*/ 687685 h 687685"/>
              <a:gd name="connsiteX0" fmla="*/ 240584 w 942621"/>
              <a:gd name="connsiteY0" fmla="*/ 687685 h 687685"/>
              <a:gd name="connsiteX1" fmla="*/ 326980 w 942621"/>
              <a:gd name="connsiteY1" fmla="*/ 651502 h 687685"/>
              <a:gd name="connsiteX2" fmla="*/ 558635 w 942621"/>
              <a:gd name="connsiteY2" fmla="*/ 635598 h 687685"/>
              <a:gd name="connsiteX3" fmla="*/ 895330 w 942621"/>
              <a:gd name="connsiteY3" fmla="*/ 442594 h 687685"/>
              <a:gd name="connsiteX4" fmla="*/ 923019 w 942621"/>
              <a:gd name="connsiteY4" fmla="*/ 257065 h 687685"/>
              <a:gd name="connsiteX5" fmla="*/ 732809 w 942621"/>
              <a:gd name="connsiteY5" fmla="*/ 10280 h 687685"/>
              <a:gd name="connsiteX6" fmla="*/ 228697 w 942621"/>
              <a:gd name="connsiteY6" fmla="*/ 75553 h 687685"/>
              <a:gd name="connsiteX7" fmla="*/ 19602 w 942621"/>
              <a:gd name="connsiteY7" fmla="*/ 270272 h 687685"/>
              <a:gd name="connsiteX8" fmla="*/ 217059 w 942621"/>
              <a:gd name="connsiteY8" fmla="*/ 627198 h 687685"/>
              <a:gd name="connsiteX9" fmla="*/ 240584 w 942621"/>
              <a:gd name="connsiteY9" fmla="*/ 687685 h 687685"/>
              <a:gd name="connsiteX0" fmla="*/ 240584 w 941338"/>
              <a:gd name="connsiteY0" fmla="*/ 687685 h 687685"/>
              <a:gd name="connsiteX1" fmla="*/ 326980 w 941338"/>
              <a:gd name="connsiteY1" fmla="*/ 651502 h 687685"/>
              <a:gd name="connsiteX2" fmla="*/ 583099 w 941338"/>
              <a:gd name="connsiteY2" fmla="*/ 614744 h 687685"/>
              <a:gd name="connsiteX3" fmla="*/ 895330 w 941338"/>
              <a:gd name="connsiteY3" fmla="*/ 442594 h 687685"/>
              <a:gd name="connsiteX4" fmla="*/ 923019 w 941338"/>
              <a:gd name="connsiteY4" fmla="*/ 257065 h 687685"/>
              <a:gd name="connsiteX5" fmla="*/ 732809 w 941338"/>
              <a:gd name="connsiteY5" fmla="*/ 10280 h 687685"/>
              <a:gd name="connsiteX6" fmla="*/ 228697 w 941338"/>
              <a:gd name="connsiteY6" fmla="*/ 75553 h 687685"/>
              <a:gd name="connsiteX7" fmla="*/ 19602 w 941338"/>
              <a:gd name="connsiteY7" fmla="*/ 270272 h 687685"/>
              <a:gd name="connsiteX8" fmla="*/ 217059 w 941338"/>
              <a:gd name="connsiteY8" fmla="*/ 627198 h 687685"/>
              <a:gd name="connsiteX9" fmla="*/ 240584 w 941338"/>
              <a:gd name="connsiteY9" fmla="*/ 687685 h 687685"/>
              <a:gd name="connsiteX0" fmla="*/ 243122 w 943876"/>
              <a:gd name="connsiteY0" fmla="*/ 687685 h 687685"/>
              <a:gd name="connsiteX1" fmla="*/ 329518 w 943876"/>
              <a:gd name="connsiteY1" fmla="*/ 651502 h 687685"/>
              <a:gd name="connsiteX2" fmla="*/ 585637 w 943876"/>
              <a:gd name="connsiteY2" fmla="*/ 614744 h 687685"/>
              <a:gd name="connsiteX3" fmla="*/ 897868 w 943876"/>
              <a:gd name="connsiteY3" fmla="*/ 442594 h 687685"/>
              <a:gd name="connsiteX4" fmla="*/ 925557 w 943876"/>
              <a:gd name="connsiteY4" fmla="*/ 257065 h 687685"/>
              <a:gd name="connsiteX5" fmla="*/ 735347 w 943876"/>
              <a:gd name="connsiteY5" fmla="*/ 10280 h 687685"/>
              <a:gd name="connsiteX6" fmla="*/ 231235 w 943876"/>
              <a:gd name="connsiteY6" fmla="*/ 75553 h 687685"/>
              <a:gd name="connsiteX7" fmla="*/ 22140 w 943876"/>
              <a:gd name="connsiteY7" fmla="*/ 270272 h 687685"/>
              <a:gd name="connsiteX8" fmla="*/ 219597 w 943876"/>
              <a:gd name="connsiteY8" fmla="*/ 627198 h 687685"/>
              <a:gd name="connsiteX9" fmla="*/ 243122 w 943876"/>
              <a:gd name="connsiteY9" fmla="*/ 687685 h 687685"/>
              <a:gd name="connsiteX0" fmla="*/ 270951 w 971705"/>
              <a:gd name="connsiteY0" fmla="*/ 687201 h 687201"/>
              <a:gd name="connsiteX1" fmla="*/ 357347 w 971705"/>
              <a:gd name="connsiteY1" fmla="*/ 651018 h 687201"/>
              <a:gd name="connsiteX2" fmla="*/ 613466 w 971705"/>
              <a:gd name="connsiteY2" fmla="*/ 614260 h 687201"/>
              <a:gd name="connsiteX3" fmla="*/ 925697 w 971705"/>
              <a:gd name="connsiteY3" fmla="*/ 442110 h 687201"/>
              <a:gd name="connsiteX4" fmla="*/ 953386 w 971705"/>
              <a:gd name="connsiteY4" fmla="*/ 256581 h 687201"/>
              <a:gd name="connsiteX5" fmla="*/ 763176 w 971705"/>
              <a:gd name="connsiteY5" fmla="*/ 9796 h 687201"/>
              <a:gd name="connsiteX6" fmla="*/ 259064 w 971705"/>
              <a:gd name="connsiteY6" fmla="*/ 75069 h 687201"/>
              <a:gd name="connsiteX7" fmla="*/ 16950 w 971705"/>
              <a:gd name="connsiteY7" fmla="*/ 313452 h 687201"/>
              <a:gd name="connsiteX8" fmla="*/ 247426 w 971705"/>
              <a:gd name="connsiteY8" fmla="*/ 626714 h 687201"/>
              <a:gd name="connsiteX9" fmla="*/ 270951 w 971705"/>
              <a:gd name="connsiteY9" fmla="*/ 687201 h 687201"/>
              <a:gd name="connsiteX0" fmla="*/ 238078 w 938832"/>
              <a:gd name="connsiteY0" fmla="*/ 686664 h 686664"/>
              <a:gd name="connsiteX1" fmla="*/ 324474 w 938832"/>
              <a:gd name="connsiteY1" fmla="*/ 650481 h 686664"/>
              <a:gd name="connsiteX2" fmla="*/ 580593 w 938832"/>
              <a:gd name="connsiteY2" fmla="*/ 613723 h 686664"/>
              <a:gd name="connsiteX3" fmla="*/ 892824 w 938832"/>
              <a:gd name="connsiteY3" fmla="*/ 441573 h 686664"/>
              <a:gd name="connsiteX4" fmla="*/ 920513 w 938832"/>
              <a:gd name="connsiteY4" fmla="*/ 256044 h 686664"/>
              <a:gd name="connsiteX5" fmla="*/ 730303 w 938832"/>
              <a:gd name="connsiteY5" fmla="*/ 9259 h 686664"/>
              <a:gd name="connsiteX6" fmla="*/ 226191 w 938832"/>
              <a:gd name="connsiteY6" fmla="*/ 74532 h 686664"/>
              <a:gd name="connsiteX7" fmla="*/ 23383 w 938832"/>
              <a:gd name="connsiteY7" fmla="*/ 284183 h 686664"/>
              <a:gd name="connsiteX8" fmla="*/ 214553 w 938832"/>
              <a:gd name="connsiteY8" fmla="*/ 626177 h 686664"/>
              <a:gd name="connsiteX9" fmla="*/ 238078 w 938832"/>
              <a:gd name="connsiteY9" fmla="*/ 686664 h 686664"/>
              <a:gd name="connsiteX0" fmla="*/ 238078 w 940200"/>
              <a:gd name="connsiteY0" fmla="*/ 721245 h 721245"/>
              <a:gd name="connsiteX1" fmla="*/ 324474 w 940200"/>
              <a:gd name="connsiteY1" fmla="*/ 685062 h 721245"/>
              <a:gd name="connsiteX2" fmla="*/ 580593 w 940200"/>
              <a:gd name="connsiteY2" fmla="*/ 648304 h 721245"/>
              <a:gd name="connsiteX3" fmla="*/ 892824 w 940200"/>
              <a:gd name="connsiteY3" fmla="*/ 476154 h 721245"/>
              <a:gd name="connsiteX4" fmla="*/ 920513 w 940200"/>
              <a:gd name="connsiteY4" fmla="*/ 290625 h 721245"/>
              <a:gd name="connsiteX5" fmla="*/ 710990 w 940200"/>
              <a:gd name="connsiteY5" fmla="*/ 6592 h 721245"/>
              <a:gd name="connsiteX6" fmla="*/ 226191 w 940200"/>
              <a:gd name="connsiteY6" fmla="*/ 109113 h 721245"/>
              <a:gd name="connsiteX7" fmla="*/ 23383 w 940200"/>
              <a:gd name="connsiteY7" fmla="*/ 318764 h 721245"/>
              <a:gd name="connsiteX8" fmla="*/ 214553 w 940200"/>
              <a:gd name="connsiteY8" fmla="*/ 660758 h 721245"/>
              <a:gd name="connsiteX9" fmla="*/ 238078 w 940200"/>
              <a:gd name="connsiteY9" fmla="*/ 721245 h 721245"/>
              <a:gd name="connsiteX0" fmla="*/ 238078 w 943536"/>
              <a:gd name="connsiteY0" fmla="*/ 720896 h 720896"/>
              <a:gd name="connsiteX1" fmla="*/ 324474 w 943536"/>
              <a:gd name="connsiteY1" fmla="*/ 684713 h 720896"/>
              <a:gd name="connsiteX2" fmla="*/ 580593 w 943536"/>
              <a:gd name="connsiteY2" fmla="*/ 647955 h 720896"/>
              <a:gd name="connsiteX3" fmla="*/ 892824 w 943536"/>
              <a:gd name="connsiteY3" fmla="*/ 475805 h 720896"/>
              <a:gd name="connsiteX4" fmla="*/ 925324 w 943536"/>
              <a:gd name="connsiteY4" fmla="*/ 283788 h 720896"/>
              <a:gd name="connsiteX5" fmla="*/ 710990 w 943536"/>
              <a:gd name="connsiteY5" fmla="*/ 6243 h 720896"/>
              <a:gd name="connsiteX6" fmla="*/ 226191 w 943536"/>
              <a:gd name="connsiteY6" fmla="*/ 108764 h 720896"/>
              <a:gd name="connsiteX7" fmla="*/ 23383 w 943536"/>
              <a:gd name="connsiteY7" fmla="*/ 318415 h 720896"/>
              <a:gd name="connsiteX8" fmla="*/ 214553 w 943536"/>
              <a:gd name="connsiteY8" fmla="*/ 660409 h 720896"/>
              <a:gd name="connsiteX9" fmla="*/ 238078 w 943536"/>
              <a:gd name="connsiteY9" fmla="*/ 720896 h 720896"/>
              <a:gd name="connsiteX0" fmla="*/ 238078 w 932042"/>
              <a:gd name="connsiteY0" fmla="*/ 720896 h 720896"/>
              <a:gd name="connsiteX1" fmla="*/ 324474 w 932042"/>
              <a:gd name="connsiteY1" fmla="*/ 684713 h 720896"/>
              <a:gd name="connsiteX2" fmla="*/ 580593 w 932042"/>
              <a:gd name="connsiteY2" fmla="*/ 647955 h 720896"/>
              <a:gd name="connsiteX3" fmla="*/ 850829 w 932042"/>
              <a:gd name="connsiteY3" fmla="*/ 489522 h 720896"/>
              <a:gd name="connsiteX4" fmla="*/ 925324 w 932042"/>
              <a:gd name="connsiteY4" fmla="*/ 283788 h 720896"/>
              <a:gd name="connsiteX5" fmla="*/ 710990 w 932042"/>
              <a:gd name="connsiteY5" fmla="*/ 6243 h 720896"/>
              <a:gd name="connsiteX6" fmla="*/ 226191 w 932042"/>
              <a:gd name="connsiteY6" fmla="*/ 108764 h 720896"/>
              <a:gd name="connsiteX7" fmla="*/ 23383 w 932042"/>
              <a:gd name="connsiteY7" fmla="*/ 318415 h 720896"/>
              <a:gd name="connsiteX8" fmla="*/ 214553 w 932042"/>
              <a:gd name="connsiteY8" fmla="*/ 660409 h 720896"/>
              <a:gd name="connsiteX9" fmla="*/ 238078 w 932042"/>
              <a:gd name="connsiteY9" fmla="*/ 720896 h 720896"/>
              <a:gd name="connsiteX0" fmla="*/ 294564 w 988528"/>
              <a:gd name="connsiteY0" fmla="*/ 721257 h 721257"/>
              <a:gd name="connsiteX1" fmla="*/ 380960 w 988528"/>
              <a:gd name="connsiteY1" fmla="*/ 685074 h 721257"/>
              <a:gd name="connsiteX2" fmla="*/ 637079 w 988528"/>
              <a:gd name="connsiteY2" fmla="*/ 648316 h 721257"/>
              <a:gd name="connsiteX3" fmla="*/ 907315 w 988528"/>
              <a:gd name="connsiteY3" fmla="*/ 489883 h 721257"/>
              <a:gd name="connsiteX4" fmla="*/ 981810 w 988528"/>
              <a:gd name="connsiteY4" fmla="*/ 284149 h 721257"/>
              <a:gd name="connsiteX5" fmla="*/ 767476 w 988528"/>
              <a:gd name="connsiteY5" fmla="*/ 6604 h 721257"/>
              <a:gd name="connsiteX6" fmla="*/ 282677 w 988528"/>
              <a:gd name="connsiteY6" fmla="*/ 109125 h 721257"/>
              <a:gd name="connsiteX7" fmla="*/ 14036 w 988528"/>
              <a:gd name="connsiteY7" fmla="*/ 355779 h 721257"/>
              <a:gd name="connsiteX8" fmla="*/ 271039 w 988528"/>
              <a:gd name="connsiteY8" fmla="*/ 660770 h 721257"/>
              <a:gd name="connsiteX9" fmla="*/ 294564 w 988528"/>
              <a:gd name="connsiteY9" fmla="*/ 721257 h 721257"/>
              <a:gd name="connsiteX0" fmla="*/ 308360 w 1002324"/>
              <a:gd name="connsiteY0" fmla="*/ 721378 h 721378"/>
              <a:gd name="connsiteX1" fmla="*/ 394756 w 1002324"/>
              <a:gd name="connsiteY1" fmla="*/ 685195 h 721378"/>
              <a:gd name="connsiteX2" fmla="*/ 650875 w 1002324"/>
              <a:gd name="connsiteY2" fmla="*/ 648437 h 721378"/>
              <a:gd name="connsiteX3" fmla="*/ 921111 w 1002324"/>
              <a:gd name="connsiteY3" fmla="*/ 490004 h 721378"/>
              <a:gd name="connsiteX4" fmla="*/ 995606 w 1002324"/>
              <a:gd name="connsiteY4" fmla="*/ 284270 h 721378"/>
              <a:gd name="connsiteX5" fmla="*/ 781272 w 1002324"/>
              <a:gd name="connsiteY5" fmla="*/ 6725 h 721378"/>
              <a:gd name="connsiteX6" fmla="*/ 296473 w 1002324"/>
              <a:gd name="connsiteY6" fmla="*/ 109246 h 721378"/>
              <a:gd name="connsiteX7" fmla="*/ 12734 w 1002324"/>
              <a:gd name="connsiteY7" fmla="*/ 367519 h 721378"/>
              <a:gd name="connsiteX8" fmla="*/ 284835 w 1002324"/>
              <a:gd name="connsiteY8" fmla="*/ 660891 h 721378"/>
              <a:gd name="connsiteX9" fmla="*/ 308360 w 1002324"/>
              <a:gd name="connsiteY9" fmla="*/ 721378 h 721378"/>
              <a:gd name="connsiteX0" fmla="*/ 308360 w 1001714"/>
              <a:gd name="connsiteY0" fmla="*/ 721378 h 721378"/>
              <a:gd name="connsiteX1" fmla="*/ 394756 w 1001714"/>
              <a:gd name="connsiteY1" fmla="*/ 685195 h 721378"/>
              <a:gd name="connsiteX2" fmla="*/ 650875 w 1001714"/>
              <a:gd name="connsiteY2" fmla="*/ 648437 h 721378"/>
              <a:gd name="connsiteX3" fmla="*/ 917242 w 1001714"/>
              <a:gd name="connsiteY3" fmla="*/ 475683 h 721378"/>
              <a:gd name="connsiteX4" fmla="*/ 995606 w 1001714"/>
              <a:gd name="connsiteY4" fmla="*/ 284270 h 721378"/>
              <a:gd name="connsiteX5" fmla="*/ 781272 w 1001714"/>
              <a:gd name="connsiteY5" fmla="*/ 6725 h 721378"/>
              <a:gd name="connsiteX6" fmla="*/ 296473 w 1001714"/>
              <a:gd name="connsiteY6" fmla="*/ 109246 h 721378"/>
              <a:gd name="connsiteX7" fmla="*/ 12734 w 1001714"/>
              <a:gd name="connsiteY7" fmla="*/ 367519 h 721378"/>
              <a:gd name="connsiteX8" fmla="*/ 284835 w 1001714"/>
              <a:gd name="connsiteY8" fmla="*/ 660891 h 721378"/>
              <a:gd name="connsiteX9" fmla="*/ 308360 w 1001714"/>
              <a:gd name="connsiteY9" fmla="*/ 721378 h 721378"/>
              <a:gd name="connsiteX0" fmla="*/ 308360 w 1001852"/>
              <a:gd name="connsiteY0" fmla="*/ 721378 h 721378"/>
              <a:gd name="connsiteX1" fmla="*/ 394756 w 1001852"/>
              <a:gd name="connsiteY1" fmla="*/ 685195 h 721378"/>
              <a:gd name="connsiteX2" fmla="*/ 641147 w 1001852"/>
              <a:gd name="connsiteY2" fmla="*/ 639079 h 721378"/>
              <a:gd name="connsiteX3" fmla="*/ 917242 w 1001852"/>
              <a:gd name="connsiteY3" fmla="*/ 475683 h 721378"/>
              <a:gd name="connsiteX4" fmla="*/ 995606 w 1001852"/>
              <a:gd name="connsiteY4" fmla="*/ 284270 h 721378"/>
              <a:gd name="connsiteX5" fmla="*/ 781272 w 1001852"/>
              <a:gd name="connsiteY5" fmla="*/ 6725 h 721378"/>
              <a:gd name="connsiteX6" fmla="*/ 296473 w 1001852"/>
              <a:gd name="connsiteY6" fmla="*/ 109246 h 721378"/>
              <a:gd name="connsiteX7" fmla="*/ 12734 w 1001852"/>
              <a:gd name="connsiteY7" fmla="*/ 367519 h 721378"/>
              <a:gd name="connsiteX8" fmla="*/ 284835 w 1001852"/>
              <a:gd name="connsiteY8" fmla="*/ 660891 h 721378"/>
              <a:gd name="connsiteX9" fmla="*/ 308360 w 1001852"/>
              <a:gd name="connsiteY9" fmla="*/ 721378 h 721378"/>
              <a:gd name="connsiteX0" fmla="*/ 308360 w 1001852"/>
              <a:gd name="connsiteY0" fmla="*/ 719754 h 719754"/>
              <a:gd name="connsiteX1" fmla="*/ 394756 w 1001852"/>
              <a:gd name="connsiteY1" fmla="*/ 683571 h 719754"/>
              <a:gd name="connsiteX2" fmla="*/ 641147 w 1001852"/>
              <a:gd name="connsiteY2" fmla="*/ 637455 h 719754"/>
              <a:gd name="connsiteX3" fmla="*/ 917242 w 1001852"/>
              <a:gd name="connsiteY3" fmla="*/ 474059 h 719754"/>
              <a:gd name="connsiteX4" fmla="*/ 995606 w 1001852"/>
              <a:gd name="connsiteY4" fmla="*/ 282646 h 719754"/>
              <a:gd name="connsiteX5" fmla="*/ 781272 w 1001852"/>
              <a:gd name="connsiteY5" fmla="*/ 5101 h 719754"/>
              <a:gd name="connsiteX6" fmla="*/ 311517 w 1001852"/>
              <a:gd name="connsiteY6" fmla="*/ 122448 h 719754"/>
              <a:gd name="connsiteX7" fmla="*/ 12734 w 1001852"/>
              <a:gd name="connsiteY7" fmla="*/ 365895 h 719754"/>
              <a:gd name="connsiteX8" fmla="*/ 284835 w 1001852"/>
              <a:gd name="connsiteY8" fmla="*/ 659267 h 719754"/>
              <a:gd name="connsiteX9" fmla="*/ 308360 w 1001852"/>
              <a:gd name="connsiteY9" fmla="*/ 719754 h 719754"/>
              <a:gd name="connsiteX0" fmla="*/ 304337 w 997829"/>
              <a:gd name="connsiteY0" fmla="*/ 719754 h 719754"/>
              <a:gd name="connsiteX1" fmla="*/ 390733 w 997829"/>
              <a:gd name="connsiteY1" fmla="*/ 683571 h 719754"/>
              <a:gd name="connsiteX2" fmla="*/ 637124 w 997829"/>
              <a:gd name="connsiteY2" fmla="*/ 637455 h 719754"/>
              <a:gd name="connsiteX3" fmla="*/ 913219 w 997829"/>
              <a:gd name="connsiteY3" fmla="*/ 474059 h 719754"/>
              <a:gd name="connsiteX4" fmla="*/ 991583 w 997829"/>
              <a:gd name="connsiteY4" fmla="*/ 282646 h 719754"/>
              <a:gd name="connsiteX5" fmla="*/ 777249 w 997829"/>
              <a:gd name="connsiteY5" fmla="*/ 5101 h 719754"/>
              <a:gd name="connsiteX6" fmla="*/ 307494 w 997829"/>
              <a:gd name="connsiteY6" fmla="*/ 122448 h 719754"/>
              <a:gd name="connsiteX7" fmla="*/ 8711 w 997829"/>
              <a:gd name="connsiteY7" fmla="*/ 365895 h 719754"/>
              <a:gd name="connsiteX8" fmla="*/ 280812 w 997829"/>
              <a:gd name="connsiteY8" fmla="*/ 659267 h 719754"/>
              <a:gd name="connsiteX9" fmla="*/ 304337 w 997829"/>
              <a:gd name="connsiteY9" fmla="*/ 719754 h 719754"/>
              <a:gd name="connsiteX0" fmla="*/ 304337 w 1000140"/>
              <a:gd name="connsiteY0" fmla="*/ 719754 h 719754"/>
              <a:gd name="connsiteX1" fmla="*/ 390733 w 1000140"/>
              <a:gd name="connsiteY1" fmla="*/ 683571 h 719754"/>
              <a:gd name="connsiteX2" fmla="*/ 637124 w 1000140"/>
              <a:gd name="connsiteY2" fmla="*/ 637455 h 719754"/>
              <a:gd name="connsiteX3" fmla="*/ 926023 w 1000140"/>
              <a:gd name="connsiteY3" fmla="*/ 465382 h 719754"/>
              <a:gd name="connsiteX4" fmla="*/ 991583 w 1000140"/>
              <a:gd name="connsiteY4" fmla="*/ 282646 h 719754"/>
              <a:gd name="connsiteX5" fmla="*/ 777249 w 1000140"/>
              <a:gd name="connsiteY5" fmla="*/ 5101 h 719754"/>
              <a:gd name="connsiteX6" fmla="*/ 307494 w 1000140"/>
              <a:gd name="connsiteY6" fmla="*/ 122448 h 719754"/>
              <a:gd name="connsiteX7" fmla="*/ 8711 w 1000140"/>
              <a:gd name="connsiteY7" fmla="*/ 365895 h 719754"/>
              <a:gd name="connsiteX8" fmla="*/ 280812 w 1000140"/>
              <a:gd name="connsiteY8" fmla="*/ 659267 h 719754"/>
              <a:gd name="connsiteX9" fmla="*/ 304337 w 1000140"/>
              <a:gd name="connsiteY9" fmla="*/ 719754 h 719754"/>
              <a:gd name="connsiteX0" fmla="*/ 304337 w 1000232"/>
              <a:gd name="connsiteY0" fmla="*/ 719754 h 719754"/>
              <a:gd name="connsiteX1" fmla="*/ 390733 w 1000232"/>
              <a:gd name="connsiteY1" fmla="*/ 683571 h 719754"/>
              <a:gd name="connsiteX2" fmla="*/ 632822 w 1000232"/>
              <a:gd name="connsiteY2" fmla="*/ 627487 h 719754"/>
              <a:gd name="connsiteX3" fmla="*/ 926023 w 1000232"/>
              <a:gd name="connsiteY3" fmla="*/ 465382 h 719754"/>
              <a:gd name="connsiteX4" fmla="*/ 991583 w 1000232"/>
              <a:gd name="connsiteY4" fmla="*/ 282646 h 719754"/>
              <a:gd name="connsiteX5" fmla="*/ 777249 w 1000232"/>
              <a:gd name="connsiteY5" fmla="*/ 5101 h 719754"/>
              <a:gd name="connsiteX6" fmla="*/ 307494 w 1000232"/>
              <a:gd name="connsiteY6" fmla="*/ 122448 h 719754"/>
              <a:gd name="connsiteX7" fmla="*/ 8711 w 1000232"/>
              <a:gd name="connsiteY7" fmla="*/ 365895 h 719754"/>
              <a:gd name="connsiteX8" fmla="*/ 280812 w 1000232"/>
              <a:gd name="connsiteY8" fmla="*/ 659267 h 719754"/>
              <a:gd name="connsiteX9" fmla="*/ 304337 w 1000232"/>
              <a:gd name="connsiteY9" fmla="*/ 719754 h 719754"/>
              <a:gd name="connsiteX0" fmla="*/ 304337 w 1000232"/>
              <a:gd name="connsiteY0" fmla="*/ 719754 h 719754"/>
              <a:gd name="connsiteX1" fmla="*/ 399952 w 1000232"/>
              <a:gd name="connsiteY1" fmla="*/ 666587 h 719754"/>
              <a:gd name="connsiteX2" fmla="*/ 632822 w 1000232"/>
              <a:gd name="connsiteY2" fmla="*/ 627487 h 719754"/>
              <a:gd name="connsiteX3" fmla="*/ 926023 w 1000232"/>
              <a:gd name="connsiteY3" fmla="*/ 465382 h 719754"/>
              <a:gd name="connsiteX4" fmla="*/ 991583 w 1000232"/>
              <a:gd name="connsiteY4" fmla="*/ 282646 h 719754"/>
              <a:gd name="connsiteX5" fmla="*/ 777249 w 1000232"/>
              <a:gd name="connsiteY5" fmla="*/ 5101 h 719754"/>
              <a:gd name="connsiteX6" fmla="*/ 307494 w 1000232"/>
              <a:gd name="connsiteY6" fmla="*/ 122448 h 719754"/>
              <a:gd name="connsiteX7" fmla="*/ 8711 w 1000232"/>
              <a:gd name="connsiteY7" fmla="*/ 365895 h 719754"/>
              <a:gd name="connsiteX8" fmla="*/ 280812 w 1000232"/>
              <a:gd name="connsiteY8" fmla="*/ 659267 h 719754"/>
              <a:gd name="connsiteX9" fmla="*/ 304337 w 1000232"/>
              <a:gd name="connsiteY9" fmla="*/ 719754 h 719754"/>
              <a:gd name="connsiteX0" fmla="*/ 304337 w 991570"/>
              <a:gd name="connsiteY0" fmla="*/ 718638 h 718638"/>
              <a:gd name="connsiteX1" fmla="*/ 399952 w 991570"/>
              <a:gd name="connsiteY1" fmla="*/ 665471 h 718638"/>
              <a:gd name="connsiteX2" fmla="*/ 632822 w 991570"/>
              <a:gd name="connsiteY2" fmla="*/ 626371 h 718638"/>
              <a:gd name="connsiteX3" fmla="*/ 926023 w 991570"/>
              <a:gd name="connsiteY3" fmla="*/ 464266 h 718638"/>
              <a:gd name="connsiteX4" fmla="*/ 981545 w 991570"/>
              <a:gd name="connsiteY4" fmla="*/ 258272 h 718638"/>
              <a:gd name="connsiteX5" fmla="*/ 777249 w 991570"/>
              <a:gd name="connsiteY5" fmla="*/ 3985 h 718638"/>
              <a:gd name="connsiteX6" fmla="*/ 307494 w 991570"/>
              <a:gd name="connsiteY6" fmla="*/ 121332 h 718638"/>
              <a:gd name="connsiteX7" fmla="*/ 8711 w 991570"/>
              <a:gd name="connsiteY7" fmla="*/ 364779 h 718638"/>
              <a:gd name="connsiteX8" fmla="*/ 280812 w 991570"/>
              <a:gd name="connsiteY8" fmla="*/ 658151 h 718638"/>
              <a:gd name="connsiteX9" fmla="*/ 304337 w 991570"/>
              <a:gd name="connsiteY9" fmla="*/ 718638 h 718638"/>
              <a:gd name="connsiteX0" fmla="*/ 304337 w 992211"/>
              <a:gd name="connsiteY0" fmla="*/ 718638 h 718638"/>
              <a:gd name="connsiteX1" fmla="*/ 399952 w 992211"/>
              <a:gd name="connsiteY1" fmla="*/ 665471 h 718638"/>
              <a:gd name="connsiteX2" fmla="*/ 632822 w 992211"/>
              <a:gd name="connsiteY2" fmla="*/ 626371 h 718638"/>
              <a:gd name="connsiteX3" fmla="*/ 928468 w 992211"/>
              <a:gd name="connsiteY3" fmla="*/ 445968 h 718638"/>
              <a:gd name="connsiteX4" fmla="*/ 981545 w 992211"/>
              <a:gd name="connsiteY4" fmla="*/ 258272 h 718638"/>
              <a:gd name="connsiteX5" fmla="*/ 777249 w 992211"/>
              <a:gd name="connsiteY5" fmla="*/ 3985 h 718638"/>
              <a:gd name="connsiteX6" fmla="*/ 307494 w 992211"/>
              <a:gd name="connsiteY6" fmla="*/ 121332 h 718638"/>
              <a:gd name="connsiteX7" fmla="*/ 8711 w 992211"/>
              <a:gd name="connsiteY7" fmla="*/ 364779 h 718638"/>
              <a:gd name="connsiteX8" fmla="*/ 280812 w 992211"/>
              <a:gd name="connsiteY8" fmla="*/ 658151 h 718638"/>
              <a:gd name="connsiteX9" fmla="*/ 304337 w 992211"/>
              <a:gd name="connsiteY9" fmla="*/ 718638 h 718638"/>
              <a:gd name="connsiteX0" fmla="*/ 304337 w 993655"/>
              <a:gd name="connsiteY0" fmla="*/ 717746 h 717746"/>
              <a:gd name="connsiteX1" fmla="*/ 399952 w 993655"/>
              <a:gd name="connsiteY1" fmla="*/ 664579 h 717746"/>
              <a:gd name="connsiteX2" fmla="*/ 632822 w 993655"/>
              <a:gd name="connsiteY2" fmla="*/ 625479 h 717746"/>
              <a:gd name="connsiteX3" fmla="*/ 928468 w 993655"/>
              <a:gd name="connsiteY3" fmla="*/ 445076 h 717746"/>
              <a:gd name="connsiteX4" fmla="*/ 983273 w 993655"/>
              <a:gd name="connsiteY4" fmla="*/ 237421 h 717746"/>
              <a:gd name="connsiteX5" fmla="*/ 777249 w 993655"/>
              <a:gd name="connsiteY5" fmla="*/ 3093 h 717746"/>
              <a:gd name="connsiteX6" fmla="*/ 307494 w 993655"/>
              <a:gd name="connsiteY6" fmla="*/ 120440 h 717746"/>
              <a:gd name="connsiteX7" fmla="*/ 8711 w 993655"/>
              <a:gd name="connsiteY7" fmla="*/ 363887 h 717746"/>
              <a:gd name="connsiteX8" fmla="*/ 280812 w 993655"/>
              <a:gd name="connsiteY8" fmla="*/ 657259 h 717746"/>
              <a:gd name="connsiteX9" fmla="*/ 304337 w 993655"/>
              <a:gd name="connsiteY9" fmla="*/ 717746 h 717746"/>
              <a:gd name="connsiteX0" fmla="*/ 304337 w 991662"/>
              <a:gd name="connsiteY0" fmla="*/ 717746 h 717746"/>
              <a:gd name="connsiteX1" fmla="*/ 399952 w 991662"/>
              <a:gd name="connsiteY1" fmla="*/ 664579 h 717746"/>
              <a:gd name="connsiteX2" fmla="*/ 632822 w 991662"/>
              <a:gd name="connsiteY2" fmla="*/ 625479 h 717746"/>
              <a:gd name="connsiteX3" fmla="*/ 928468 w 991662"/>
              <a:gd name="connsiteY3" fmla="*/ 445076 h 717746"/>
              <a:gd name="connsiteX4" fmla="*/ 983273 w 991662"/>
              <a:gd name="connsiteY4" fmla="*/ 237421 h 717746"/>
              <a:gd name="connsiteX5" fmla="*/ 777249 w 991662"/>
              <a:gd name="connsiteY5" fmla="*/ 3093 h 717746"/>
              <a:gd name="connsiteX6" fmla="*/ 307494 w 991662"/>
              <a:gd name="connsiteY6" fmla="*/ 120440 h 717746"/>
              <a:gd name="connsiteX7" fmla="*/ 8711 w 991662"/>
              <a:gd name="connsiteY7" fmla="*/ 363887 h 717746"/>
              <a:gd name="connsiteX8" fmla="*/ 280812 w 991662"/>
              <a:gd name="connsiteY8" fmla="*/ 657259 h 717746"/>
              <a:gd name="connsiteX9" fmla="*/ 304337 w 991662"/>
              <a:gd name="connsiteY9" fmla="*/ 717746 h 717746"/>
              <a:gd name="connsiteX0" fmla="*/ 304337 w 989471"/>
              <a:gd name="connsiteY0" fmla="*/ 717746 h 717746"/>
              <a:gd name="connsiteX1" fmla="*/ 399952 w 989471"/>
              <a:gd name="connsiteY1" fmla="*/ 664579 h 717746"/>
              <a:gd name="connsiteX2" fmla="*/ 632822 w 989471"/>
              <a:gd name="connsiteY2" fmla="*/ 625479 h 717746"/>
              <a:gd name="connsiteX3" fmla="*/ 916010 w 989471"/>
              <a:gd name="connsiteY3" fmla="*/ 449761 h 717746"/>
              <a:gd name="connsiteX4" fmla="*/ 983273 w 989471"/>
              <a:gd name="connsiteY4" fmla="*/ 237421 h 717746"/>
              <a:gd name="connsiteX5" fmla="*/ 777249 w 989471"/>
              <a:gd name="connsiteY5" fmla="*/ 3093 h 717746"/>
              <a:gd name="connsiteX6" fmla="*/ 307494 w 989471"/>
              <a:gd name="connsiteY6" fmla="*/ 120440 h 717746"/>
              <a:gd name="connsiteX7" fmla="*/ 8711 w 989471"/>
              <a:gd name="connsiteY7" fmla="*/ 363887 h 717746"/>
              <a:gd name="connsiteX8" fmla="*/ 280812 w 989471"/>
              <a:gd name="connsiteY8" fmla="*/ 657259 h 717746"/>
              <a:gd name="connsiteX9" fmla="*/ 304337 w 989471"/>
              <a:gd name="connsiteY9" fmla="*/ 717746 h 717746"/>
              <a:gd name="connsiteX0" fmla="*/ 304337 w 989471"/>
              <a:gd name="connsiteY0" fmla="*/ 716680 h 716680"/>
              <a:gd name="connsiteX1" fmla="*/ 399952 w 989471"/>
              <a:gd name="connsiteY1" fmla="*/ 663513 h 716680"/>
              <a:gd name="connsiteX2" fmla="*/ 632822 w 989471"/>
              <a:gd name="connsiteY2" fmla="*/ 624413 h 716680"/>
              <a:gd name="connsiteX3" fmla="*/ 916010 w 989471"/>
              <a:gd name="connsiteY3" fmla="*/ 448695 h 716680"/>
              <a:gd name="connsiteX4" fmla="*/ 983273 w 989471"/>
              <a:gd name="connsiteY4" fmla="*/ 236355 h 716680"/>
              <a:gd name="connsiteX5" fmla="*/ 777249 w 989471"/>
              <a:gd name="connsiteY5" fmla="*/ 2027 h 716680"/>
              <a:gd name="connsiteX6" fmla="*/ 314664 w 989471"/>
              <a:gd name="connsiteY6" fmla="*/ 135987 h 716680"/>
              <a:gd name="connsiteX7" fmla="*/ 8711 w 989471"/>
              <a:gd name="connsiteY7" fmla="*/ 362821 h 716680"/>
              <a:gd name="connsiteX8" fmla="*/ 280812 w 989471"/>
              <a:gd name="connsiteY8" fmla="*/ 656193 h 716680"/>
              <a:gd name="connsiteX9" fmla="*/ 304337 w 989471"/>
              <a:gd name="connsiteY9" fmla="*/ 716680 h 716680"/>
              <a:gd name="connsiteX0" fmla="*/ 292743 w 977877"/>
              <a:gd name="connsiteY0" fmla="*/ 716666 h 716666"/>
              <a:gd name="connsiteX1" fmla="*/ 388358 w 977877"/>
              <a:gd name="connsiteY1" fmla="*/ 663499 h 716666"/>
              <a:gd name="connsiteX2" fmla="*/ 621228 w 977877"/>
              <a:gd name="connsiteY2" fmla="*/ 624399 h 716666"/>
              <a:gd name="connsiteX3" fmla="*/ 904416 w 977877"/>
              <a:gd name="connsiteY3" fmla="*/ 448681 h 716666"/>
              <a:gd name="connsiteX4" fmla="*/ 971679 w 977877"/>
              <a:gd name="connsiteY4" fmla="*/ 236341 h 716666"/>
              <a:gd name="connsiteX5" fmla="*/ 765655 w 977877"/>
              <a:gd name="connsiteY5" fmla="*/ 2013 h 716666"/>
              <a:gd name="connsiteX6" fmla="*/ 303070 w 977877"/>
              <a:gd name="connsiteY6" fmla="*/ 135973 h 716666"/>
              <a:gd name="connsiteX7" fmla="*/ 9575 w 977877"/>
              <a:gd name="connsiteY7" fmla="*/ 358122 h 716666"/>
              <a:gd name="connsiteX8" fmla="*/ 269218 w 977877"/>
              <a:gd name="connsiteY8" fmla="*/ 656179 h 716666"/>
              <a:gd name="connsiteX9" fmla="*/ 292743 w 977877"/>
              <a:gd name="connsiteY9" fmla="*/ 716666 h 716666"/>
              <a:gd name="connsiteX0" fmla="*/ 292743 w 977482"/>
              <a:gd name="connsiteY0" fmla="*/ 701983 h 701983"/>
              <a:gd name="connsiteX1" fmla="*/ 388358 w 977482"/>
              <a:gd name="connsiteY1" fmla="*/ 648816 h 701983"/>
              <a:gd name="connsiteX2" fmla="*/ 621228 w 977482"/>
              <a:gd name="connsiteY2" fmla="*/ 609716 h 701983"/>
              <a:gd name="connsiteX3" fmla="*/ 904416 w 977482"/>
              <a:gd name="connsiteY3" fmla="*/ 433998 h 701983"/>
              <a:gd name="connsiteX4" fmla="*/ 971679 w 977482"/>
              <a:gd name="connsiteY4" fmla="*/ 221658 h 701983"/>
              <a:gd name="connsiteX5" fmla="*/ 772108 w 977482"/>
              <a:gd name="connsiteY5" fmla="*/ 2282 h 701983"/>
              <a:gd name="connsiteX6" fmla="*/ 303070 w 977482"/>
              <a:gd name="connsiteY6" fmla="*/ 121290 h 701983"/>
              <a:gd name="connsiteX7" fmla="*/ 9575 w 977482"/>
              <a:gd name="connsiteY7" fmla="*/ 343439 h 701983"/>
              <a:gd name="connsiteX8" fmla="*/ 269218 w 977482"/>
              <a:gd name="connsiteY8" fmla="*/ 641496 h 701983"/>
              <a:gd name="connsiteX9" fmla="*/ 292743 w 977482"/>
              <a:gd name="connsiteY9" fmla="*/ 701983 h 701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482" h="701983">
                <a:moveTo>
                  <a:pt x="292743" y="701983"/>
                </a:moveTo>
                <a:cubicBezTo>
                  <a:pt x="301279" y="701218"/>
                  <a:pt x="333611" y="664194"/>
                  <a:pt x="388358" y="648816"/>
                </a:cubicBezTo>
                <a:cubicBezTo>
                  <a:pt x="443105" y="633438"/>
                  <a:pt x="535218" y="645519"/>
                  <a:pt x="621228" y="609716"/>
                </a:cubicBezTo>
                <a:cubicBezTo>
                  <a:pt x="707238" y="573913"/>
                  <a:pt x="859874" y="487666"/>
                  <a:pt x="904416" y="433998"/>
                </a:cubicBezTo>
                <a:cubicBezTo>
                  <a:pt x="948958" y="380330"/>
                  <a:pt x="993730" y="293611"/>
                  <a:pt x="971679" y="221658"/>
                </a:cubicBezTo>
                <a:cubicBezTo>
                  <a:pt x="949628" y="149705"/>
                  <a:pt x="883543" y="19010"/>
                  <a:pt x="772108" y="2282"/>
                </a:cubicBezTo>
                <a:cubicBezTo>
                  <a:pt x="660673" y="-14446"/>
                  <a:pt x="430159" y="64431"/>
                  <a:pt x="303070" y="121290"/>
                </a:cubicBezTo>
                <a:cubicBezTo>
                  <a:pt x="175981" y="178149"/>
                  <a:pt x="40905" y="246665"/>
                  <a:pt x="9575" y="343439"/>
                </a:cubicBezTo>
                <a:cubicBezTo>
                  <a:pt x="-27955" y="470442"/>
                  <a:pt x="42058" y="599498"/>
                  <a:pt x="269218" y="641496"/>
                </a:cubicBezTo>
                <a:cubicBezTo>
                  <a:pt x="296989" y="654954"/>
                  <a:pt x="292743" y="701983"/>
                  <a:pt x="292743" y="701983"/>
                </a:cubicBezTo>
                <a:close/>
              </a:path>
            </a:pathLst>
          </a:custGeom>
          <a:noFill/>
          <a:ln w="19050" cap="flat">
            <a:solidFill>
              <a:schemeClr val="tx1"/>
            </a:solidFill>
            <a:prstDash val="solid"/>
            <a:miter/>
          </a:ln>
        </p:spPr>
        <p:txBody>
          <a:bodyPr rtlCol="0" anchor="ctr"/>
          <a:lstStyle/>
          <a:p>
            <a:endParaRPr lang="en-US">
              <a:solidFill>
                <a:srgbClr val="000000"/>
              </a:solidFill>
            </a:endParaRPr>
          </a:p>
        </p:txBody>
      </p:sp>
    </p:spTree>
    <p:extLst>
      <p:ext uri="{BB962C8B-B14F-4D97-AF65-F5344CB8AC3E}">
        <p14:creationId xmlns:p14="http://schemas.microsoft.com/office/powerpoint/2010/main" val="3713357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07F8F30-4513-1B90-AB8A-7C0C63B058E5}"/>
              </a:ext>
            </a:extLst>
          </p:cNvPr>
          <p:cNvSpPr>
            <a:spLocks noGrp="1"/>
          </p:cNvSpPr>
          <p:nvPr>
            <p:ph type="title"/>
          </p:nvPr>
        </p:nvSpPr>
        <p:spPr/>
        <p:txBody>
          <a:bodyPr/>
          <a:lstStyle/>
          <a:p>
            <a:r>
              <a:rPr lang="de-DE" dirty="0"/>
              <a:t>Hausaufgabe</a:t>
            </a:r>
            <a:endParaRPr lang="el-GR" dirty="0"/>
          </a:p>
        </p:txBody>
      </p:sp>
      <p:sp>
        <p:nvSpPr>
          <p:cNvPr id="3" name="Θέση περιεχομένου 2">
            <a:extLst>
              <a:ext uri="{FF2B5EF4-FFF2-40B4-BE49-F238E27FC236}">
                <a16:creationId xmlns:a16="http://schemas.microsoft.com/office/drawing/2014/main" id="{4A2122D5-3A18-51EB-4EB8-C6BE34B7E50B}"/>
              </a:ext>
            </a:extLst>
          </p:cNvPr>
          <p:cNvSpPr>
            <a:spLocks noGrp="1"/>
          </p:cNvSpPr>
          <p:nvPr>
            <p:ph idx="1"/>
          </p:nvPr>
        </p:nvSpPr>
        <p:spPr/>
        <p:txBody>
          <a:bodyPr/>
          <a:lstStyle/>
          <a:p>
            <a:r>
              <a:rPr lang="de-DE" dirty="0"/>
              <a:t>Seite 11</a:t>
            </a:r>
            <a:r>
              <a:rPr lang="el-GR" dirty="0"/>
              <a:t>4: </a:t>
            </a:r>
            <a:r>
              <a:rPr lang="en-US" dirty="0"/>
              <a:t>Aufgabe 11 a und b</a:t>
            </a:r>
            <a:endParaRPr lang="el-GR" dirty="0"/>
          </a:p>
        </p:txBody>
      </p:sp>
    </p:spTree>
    <p:extLst>
      <p:ext uri="{BB962C8B-B14F-4D97-AF65-F5344CB8AC3E}">
        <p14:creationId xmlns:p14="http://schemas.microsoft.com/office/powerpoint/2010/main" val="4112243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288E09-8A2F-AB2C-2648-C395EFFB0487}"/>
              </a:ext>
            </a:extLst>
          </p:cNvPr>
          <p:cNvSpPr>
            <a:spLocks noGrp="1"/>
          </p:cNvSpPr>
          <p:nvPr>
            <p:ph type="title"/>
          </p:nvPr>
        </p:nvSpPr>
        <p:spPr/>
        <p:txBody>
          <a:bodyPr/>
          <a:lstStyle/>
          <a:p>
            <a:r>
              <a:rPr lang="en-US" dirty="0" err="1"/>
              <a:t>Hausaufgaben</a:t>
            </a:r>
            <a:r>
              <a:rPr lang="en-US" dirty="0"/>
              <a:t>	</a:t>
            </a:r>
            <a:endParaRPr lang="el-GR" dirty="0"/>
          </a:p>
        </p:txBody>
      </p:sp>
      <p:sp>
        <p:nvSpPr>
          <p:cNvPr id="3" name="Θέση περιεχομένου 2">
            <a:extLst>
              <a:ext uri="{FF2B5EF4-FFF2-40B4-BE49-F238E27FC236}">
                <a16:creationId xmlns:a16="http://schemas.microsoft.com/office/drawing/2014/main" id="{6DB3F5E2-149C-6CC1-6EC1-011C0736B04A}"/>
              </a:ext>
            </a:extLst>
          </p:cNvPr>
          <p:cNvSpPr>
            <a:spLocks noGrp="1"/>
          </p:cNvSpPr>
          <p:nvPr>
            <p:ph idx="1"/>
          </p:nvPr>
        </p:nvSpPr>
        <p:spPr/>
        <p:txBody>
          <a:bodyPr>
            <a:normAutofit lnSpcReduction="10000"/>
          </a:bodyPr>
          <a:lstStyle/>
          <a:p>
            <a:r>
              <a:rPr lang="en-US" dirty="0" err="1">
                <a:highlight>
                  <a:srgbClr val="FFFF00"/>
                </a:highlight>
              </a:rPr>
              <a:t>Wann</a:t>
            </a:r>
            <a:r>
              <a:rPr lang="en-US" dirty="0"/>
              <a:t> </a:t>
            </a:r>
            <a:r>
              <a:rPr lang="en-US" dirty="0" err="1"/>
              <a:t>essen</a:t>
            </a:r>
            <a:r>
              <a:rPr lang="en-US" dirty="0"/>
              <a:t> die </a:t>
            </a:r>
            <a:r>
              <a:rPr lang="en-US" dirty="0" err="1"/>
              <a:t>Deutschen</a:t>
            </a:r>
            <a:r>
              <a:rPr lang="en-US" dirty="0"/>
              <a:t> </a:t>
            </a:r>
            <a:r>
              <a:rPr lang="en-US" dirty="0" err="1"/>
              <a:t>zum</a:t>
            </a:r>
            <a:r>
              <a:rPr lang="en-US" dirty="0"/>
              <a:t> Abend?</a:t>
            </a:r>
          </a:p>
          <a:p>
            <a:r>
              <a:rPr lang="en-US" dirty="0"/>
              <a:t>Das </a:t>
            </a:r>
            <a:r>
              <a:rPr lang="en-US" dirty="0" err="1"/>
              <a:t>Abendbrot</a:t>
            </a:r>
            <a:r>
              <a:rPr lang="en-US" dirty="0"/>
              <a:t> </a:t>
            </a:r>
            <a:r>
              <a:rPr lang="en-US" dirty="0" err="1"/>
              <a:t>wird</a:t>
            </a:r>
            <a:r>
              <a:rPr lang="en-US" dirty="0"/>
              <a:t> um </a:t>
            </a:r>
            <a:r>
              <a:rPr lang="en-US" dirty="0" err="1"/>
              <a:t>sechs</a:t>
            </a:r>
            <a:r>
              <a:rPr lang="en-US" dirty="0"/>
              <a:t> </a:t>
            </a:r>
            <a:r>
              <a:rPr lang="en-US" dirty="0" err="1"/>
              <a:t>Uhr</a:t>
            </a:r>
            <a:r>
              <a:rPr lang="en-US" dirty="0"/>
              <a:t> </a:t>
            </a:r>
            <a:r>
              <a:rPr lang="en-US" dirty="0" err="1"/>
              <a:t>serviert</a:t>
            </a:r>
            <a:r>
              <a:rPr lang="en-US" dirty="0"/>
              <a:t>. Die </a:t>
            </a:r>
            <a:r>
              <a:rPr lang="en-US" dirty="0" err="1"/>
              <a:t>Deutschen</a:t>
            </a:r>
            <a:r>
              <a:rPr lang="en-US" dirty="0"/>
              <a:t> </a:t>
            </a:r>
            <a:r>
              <a:rPr lang="en-US" dirty="0" err="1"/>
              <a:t>essen</a:t>
            </a:r>
            <a:r>
              <a:rPr lang="en-US" dirty="0"/>
              <a:t> um 6 </a:t>
            </a:r>
            <a:r>
              <a:rPr lang="en-US" dirty="0" err="1"/>
              <a:t>Uhr</a:t>
            </a:r>
            <a:r>
              <a:rPr lang="en-US" dirty="0"/>
              <a:t> das </a:t>
            </a:r>
            <a:r>
              <a:rPr lang="en-US" dirty="0" err="1"/>
              <a:t>Abendbrot</a:t>
            </a:r>
            <a:r>
              <a:rPr lang="en-US" dirty="0"/>
              <a:t>.</a:t>
            </a:r>
          </a:p>
          <a:p>
            <a:r>
              <a:rPr lang="de-DE" b="0" dirty="0">
                <a:highlight>
                  <a:srgbClr val="FFFF00"/>
                </a:highlight>
              </a:rPr>
              <a:t>Was essen </a:t>
            </a:r>
            <a:r>
              <a:rPr lang="de-DE" b="0" dirty="0"/>
              <a:t>die Deutschen zum Abendbrot?</a:t>
            </a:r>
          </a:p>
          <a:p>
            <a:r>
              <a:rPr lang="en-US" b="0" dirty="0"/>
              <a:t>Sie </a:t>
            </a:r>
            <a:r>
              <a:rPr lang="en-US" b="0" dirty="0" err="1"/>
              <a:t>essen</a:t>
            </a:r>
            <a:r>
              <a:rPr lang="en-US" b="0" dirty="0"/>
              <a:t> </a:t>
            </a:r>
            <a:r>
              <a:rPr lang="en-US" b="0" dirty="0" err="1"/>
              <a:t>verschiedene</a:t>
            </a:r>
            <a:r>
              <a:rPr lang="en-US" b="0" dirty="0"/>
              <a:t> </a:t>
            </a:r>
            <a:r>
              <a:rPr lang="en-US" b="0" dirty="0" err="1"/>
              <a:t>Brotsorten</a:t>
            </a:r>
            <a:r>
              <a:rPr lang="en-US" b="0" dirty="0"/>
              <a:t>, </a:t>
            </a:r>
            <a:r>
              <a:rPr lang="en-US" b="0" dirty="0" err="1"/>
              <a:t>Käse</a:t>
            </a:r>
            <a:r>
              <a:rPr lang="en-US" b="0" dirty="0"/>
              <a:t>, </a:t>
            </a:r>
            <a:r>
              <a:rPr lang="en-US" b="0" dirty="0" err="1"/>
              <a:t>Wurstaufschnitt</a:t>
            </a:r>
            <a:r>
              <a:rPr lang="en-US" b="0" dirty="0"/>
              <a:t> und Salat. </a:t>
            </a:r>
            <a:r>
              <a:rPr lang="en-US" b="0" dirty="0" err="1"/>
              <a:t>Manchmal</a:t>
            </a:r>
            <a:r>
              <a:rPr lang="en-US" b="0" dirty="0"/>
              <a:t> </a:t>
            </a:r>
            <a:r>
              <a:rPr lang="en-US" b="0" dirty="0" err="1"/>
              <a:t>auch</a:t>
            </a:r>
            <a:r>
              <a:rPr lang="en-US" b="0" dirty="0"/>
              <a:t> </a:t>
            </a:r>
            <a:r>
              <a:rPr lang="en-US" b="0" dirty="0" err="1"/>
              <a:t>etwas</a:t>
            </a:r>
            <a:r>
              <a:rPr lang="en-US" b="0" dirty="0"/>
              <a:t> </a:t>
            </a:r>
            <a:r>
              <a:rPr lang="en-US" b="0" dirty="0" err="1"/>
              <a:t>Heißes</a:t>
            </a:r>
            <a:r>
              <a:rPr lang="en-US" b="0" dirty="0"/>
              <a:t>, </a:t>
            </a:r>
            <a:r>
              <a:rPr lang="en-US" b="0" dirty="0" err="1"/>
              <a:t>wie</a:t>
            </a:r>
            <a:r>
              <a:rPr lang="en-US" b="0" dirty="0"/>
              <a:t> </a:t>
            </a:r>
            <a:r>
              <a:rPr lang="en-US" b="0" dirty="0" err="1"/>
              <a:t>z.B.</a:t>
            </a:r>
            <a:r>
              <a:rPr lang="en-US" b="0" dirty="0"/>
              <a:t> </a:t>
            </a:r>
            <a:r>
              <a:rPr lang="en-US" b="0" dirty="0" err="1"/>
              <a:t>eine</a:t>
            </a:r>
            <a:r>
              <a:rPr lang="en-US" b="0" dirty="0"/>
              <a:t> </a:t>
            </a:r>
            <a:r>
              <a:rPr lang="en-US" b="0" dirty="0" err="1"/>
              <a:t>Suppe</a:t>
            </a:r>
            <a:r>
              <a:rPr lang="en-US" b="0" dirty="0"/>
              <a:t>.</a:t>
            </a:r>
            <a:endParaRPr lang="el-GR" b="0" dirty="0"/>
          </a:p>
          <a:p>
            <a:r>
              <a:rPr lang="de-DE" b="0" dirty="0">
                <a:highlight>
                  <a:srgbClr val="FFFF00"/>
                </a:highlight>
              </a:rPr>
              <a:t>Was trinken </a:t>
            </a:r>
            <a:r>
              <a:rPr lang="de-DE" b="0" dirty="0"/>
              <a:t>die Deutschen zum Abendbrot?</a:t>
            </a:r>
          </a:p>
          <a:p>
            <a:r>
              <a:rPr lang="de-DE" b="0" dirty="0"/>
              <a:t>Sie trinken schwarzen Tee oder Kräutertee.</a:t>
            </a:r>
            <a:endParaRPr lang="en-US" b="0" dirty="0"/>
          </a:p>
        </p:txBody>
      </p:sp>
    </p:spTree>
    <p:extLst>
      <p:ext uri="{BB962C8B-B14F-4D97-AF65-F5344CB8AC3E}">
        <p14:creationId xmlns:p14="http://schemas.microsoft.com/office/powerpoint/2010/main" val="2210384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down)">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5272F1-EBFF-7D5B-AD3C-657795B2EB2F}"/>
              </a:ext>
            </a:extLst>
          </p:cNvPr>
          <p:cNvSpPr>
            <a:spLocks noGrp="1"/>
          </p:cNvSpPr>
          <p:nvPr>
            <p:ph type="title"/>
          </p:nvPr>
        </p:nvSpPr>
        <p:spPr/>
        <p:txBody>
          <a:bodyPr/>
          <a:lstStyle/>
          <a:p>
            <a:r>
              <a:rPr lang="de-DE" dirty="0"/>
              <a:t>Aufgabenblatt: MARTINA</a:t>
            </a:r>
            <a:endParaRPr lang="el-GR" dirty="0"/>
          </a:p>
        </p:txBody>
      </p:sp>
      <p:sp>
        <p:nvSpPr>
          <p:cNvPr id="3" name="Θέση περιεχομένου 2">
            <a:extLst>
              <a:ext uri="{FF2B5EF4-FFF2-40B4-BE49-F238E27FC236}">
                <a16:creationId xmlns:a16="http://schemas.microsoft.com/office/drawing/2014/main" id="{12376A9D-FF48-A863-66FA-8077C606126E}"/>
              </a:ext>
            </a:extLst>
          </p:cNvPr>
          <p:cNvSpPr>
            <a:spLocks noGrp="1"/>
          </p:cNvSpPr>
          <p:nvPr>
            <p:ph idx="1"/>
          </p:nvPr>
        </p:nvSpPr>
        <p:spPr>
          <a:xfrm>
            <a:off x="1020724" y="1617785"/>
            <a:ext cx="10333076" cy="4299235"/>
          </a:xfrm>
        </p:spPr>
        <p:txBody>
          <a:bodyPr>
            <a:normAutofit fontScale="77500" lnSpcReduction="20000"/>
          </a:bodyPr>
          <a:lstStyle/>
          <a:p>
            <a:r>
              <a:rPr lang="de-DE" dirty="0"/>
              <a:t>Mein Name ist Martina und für mich ist das Frühstück immer sehr wichtig. Ich trinke immer ein Glas Orangensaft und ein großes Müsli mit Obst und Milch. Am Vormittag esse ich in der Pause meistens noch einen Apfel oder eine Banane.</a:t>
            </a:r>
          </a:p>
          <a:p>
            <a:endParaRPr lang="de-DE" dirty="0"/>
          </a:p>
          <a:p>
            <a:r>
              <a:rPr lang="de-DE" dirty="0"/>
              <a:t>Zum Mittagessen gehe ich immer nach Hause. Ich esse oft die Reste (ό,</a:t>
            </a:r>
            <a:r>
              <a:rPr lang="el-GR" dirty="0"/>
              <a:t>τ</a:t>
            </a:r>
            <a:r>
              <a:rPr lang="de-DE" dirty="0"/>
              <a:t>ι π</a:t>
            </a:r>
            <a:r>
              <a:rPr lang="de-DE" dirty="0" err="1"/>
              <a:t>ερισσεύει</a:t>
            </a:r>
            <a:r>
              <a:rPr lang="de-DE" dirty="0"/>
              <a:t>) vom Abend. Manchmal mache ich mir eine Suppe und esse dazu ein Ei oder ein paar Nudeln, wenn nichts mehr da ist. Am Nachmittag esse oft einen Müsliriegel oder ein </a:t>
            </a:r>
            <a:r>
              <a:rPr lang="de-DE" dirty="0" err="1"/>
              <a:t>Nutellabrot</a:t>
            </a:r>
            <a:r>
              <a:rPr lang="de-DE" dirty="0"/>
              <a:t> und trinke dazu einen Tee. Am Abend essen wir immer warm. Die ganze Familie ist da und es ist richtig schön. Wir essen sehr oft Kartoffeln oder Nudeln mit Fleisch oder Fisch.</a:t>
            </a:r>
          </a:p>
          <a:p>
            <a:endParaRPr lang="de-DE" dirty="0"/>
          </a:p>
          <a:p>
            <a:r>
              <a:rPr lang="de-DE" dirty="0"/>
              <a:t>Mit meinen Freundinnen gehen wir am Freitagabend manchmal in ein Fast-food Restaurant und da esse ich Pommes mit einem Hamburger. Ich liebe Hamburger, aber meine Mutter sagt, es ist nicht gesund. Mit meinen Eltern gehe ich deshalb nie ins </a:t>
            </a:r>
            <a:r>
              <a:rPr lang="de-DE" dirty="0" err="1"/>
              <a:t>Mc</a:t>
            </a:r>
            <a:r>
              <a:rPr lang="de-DE" dirty="0"/>
              <a:t> Donalds, aber manchmal gehen wir in eine Pizzeria. Dort esse ich dann Nudeln, denn ich mag Pizzas nicht gern.</a:t>
            </a:r>
            <a:endParaRPr lang="el-GR" dirty="0"/>
          </a:p>
        </p:txBody>
      </p:sp>
    </p:spTree>
    <p:extLst>
      <p:ext uri="{BB962C8B-B14F-4D97-AF65-F5344CB8AC3E}">
        <p14:creationId xmlns:p14="http://schemas.microsoft.com/office/powerpoint/2010/main" val="1220741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544EF42-87F9-4466-8124-7328D49A2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03F978DC-F03A-D4D4-210A-467DCC554B58}"/>
              </a:ext>
            </a:extLst>
          </p:cNvPr>
          <p:cNvSpPr>
            <a:spLocks noGrp="1"/>
          </p:cNvSpPr>
          <p:nvPr>
            <p:ph type="title"/>
          </p:nvPr>
        </p:nvSpPr>
        <p:spPr>
          <a:xfrm>
            <a:off x="801044" y="532252"/>
            <a:ext cx="10589912" cy="1361548"/>
          </a:xfrm>
        </p:spPr>
        <p:txBody>
          <a:bodyPr>
            <a:normAutofit/>
          </a:bodyPr>
          <a:lstStyle/>
          <a:p>
            <a:pPr algn="ctr"/>
            <a:r>
              <a:rPr lang="en-US" dirty="0" err="1"/>
              <a:t>Fragen</a:t>
            </a:r>
            <a:endParaRPr lang="el-GR"/>
          </a:p>
        </p:txBody>
      </p:sp>
      <p:pic>
        <p:nvPicPr>
          <p:cNvPr id="6" name="Εικόνα 5">
            <a:extLst>
              <a:ext uri="{FF2B5EF4-FFF2-40B4-BE49-F238E27FC236}">
                <a16:creationId xmlns:a16="http://schemas.microsoft.com/office/drawing/2014/main" id="{7BE53BBE-6526-CE09-40C0-97CADA7D1590}"/>
              </a:ext>
            </a:extLst>
          </p:cNvPr>
          <p:cNvPicPr>
            <a:picLocks noChangeAspect="1"/>
          </p:cNvPicPr>
          <p:nvPr/>
        </p:nvPicPr>
        <p:blipFill rotWithShape="1">
          <a:blip r:embed="rId2"/>
          <a:srcRect t="7601" r="2" b="2"/>
          <a:stretch/>
        </p:blipFill>
        <p:spPr>
          <a:xfrm>
            <a:off x="1005661" y="2418799"/>
            <a:ext cx="4063239" cy="3647106"/>
          </a:xfrm>
          <a:custGeom>
            <a:avLst/>
            <a:gdLst/>
            <a:ahLst/>
            <a:cxnLst/>
            <a:rect l="l" t="t" r="r" b="b"/>
            <a:pathLst>
              <a:path w="7503702" h="6405387">
                <a:moveTo>
                  <a:pt x="526155" y="35"/>
                </a:moveTo>
                <a:cubicBezTo>
                  <a:pt x="696890" y="424"/>
                  <a:pt x="910822" y="4062"/>
                  <a:pt x="1101865" y="9135"/>
                </a:cubicBezTo>
                <a:lnTo>
                  <a:pt x="6538681" y="39665"/>
                </a:lnTo>
                <a:lnTo>
                  <a:pt x="7503702" y="68449"/>
                </a:lnTo>
                <a:lnTo>
                  <a:pt x="7503702" y="6373015"/>
                </a:lnTo>
                <a:lnTo>
                  <a:pt x="7349407" y="6372590"/>
                </a:lnTo>
                <a:cubicBezTo>
                  <a:pt x="5503660" y="6369608"/>
                  <a:pt x="2945004" y="6405387"/>
                  <a:pt x="1220576" y="6405387"/>
                </a:cubicBezTo>
                <a:cubicBezTo>
                  <a:pt x="732036" y="6374856"/>
                  <a:pt x="383078" y="6405388"/>
                  <a:pt x="48079" y="6374856"/>
                </a:cubicBezTo>
                <a:cubicBezTo>
                  <a:pt x="-54281" y="4308922"/>
                  <a:pt x="24815" y="1433916"/>
                  <a:pt x="117871" y="131259"/>
                </a:cubicBezTo>
                <a:cubicBezTo>
                  <a:pt x="125872" y="-28778"/>
                  <a:pt x="119241" y="23587"/>
                  <a:pt x="279761" y="3233"/>
                </a:cubicBezTo>
                <a:cubicBezTo>
                  <a:pt x="336825" y="737"/>
                  <a:pt x="423715" y="-199"/>
                  <a:pt x="526155" y="35"/>
                </a:cubicBezTo>
                <a:close/>
              </a:path>
            </a:pathLst>
          </a:custGeom>
        </p:spPr>
      </p:pic>
      <p:sp>
        <p:nvSpPr>
          <p:cNvPr id="13" name="Freeform: Shape 12">
            <a:extLst>
              <a:ext uri="{FF2B5EF4-FFF2-40B4-BE49-F238E27FC236}">
                <a16:creationId xmlns:a16="http://schemas.microsoft.com/office/drawing/2014/main" id="{99B7B539-E79B-44C5-8319-9CE01F87F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005664" y="2426051"/>
            <a:ext cx="4063238" cy="3647106"/>
          </a:xfrm>
          <a:custGeom>
            <a:avLst/>
            <a:gdLst>
              <a:gd name="connsiteX0" fmla="*/ 7142118 w 7680682"/>
              <a:gd name="connsiteY0" fmla="*/ 6405352 h 6405386"/>
              <a:gd name="connsiteX1" fmla="*/ 6552830 w 7680682"/>
              <a:gd name="connsiteY1" fmla="*/ 6396252 h 6405386"/>
              <a:gd name="connsiteX2" fmla="*/ 987782 w 7680682"/>
              <a:gd name="connsiteY2" fmla="*/ 6365722 h 6405386"/>
              <a:gd name="connsiteX3" fmla="*/ 0 w 7680682"/>
              <a:gd name="connsiteY3" fmla="*/ 6336938 h 6405386"/>
              <a:gd name="connsiteX4" fmla="*/ 0 w 7680682"/>
              <a:gd name="connsiteY4" fmla="*/ 32372 h 6405386"/>
              <a:gd name="connsiteX5" fmla="*/ 157934 w 7680682"/>
              <a:gd name="connsiteY5" fmla="*/ 32797 h 6405386"/>
              <a:gd name="connsiteX6" fmla="*/ 6431319 w 7680682"/>
              <a:gd name="connsiteY6" fmla="*/ 0 h 6405386"/>
              <a:gd name="connsiteX7" fmla="*/ 7631470 w 7680682"/>
              <a:gd name="connsiteY7" fmla="*/ 30531 h 6405386"/>
              <a:gd name="connsiteX8" fmla="*/ 7560032 w 7680682"/>
              <a:gd name="connsiteY8" fmla="*/ 6274128 h 6405386"/>
              <a:gd name="connsiteX9" fmla="*/ 7394324 w 7680682"/>
              <a:gd name="connsiteY9" fmla="*/ 6402154 h 6405386"/>
              <a:gd name="connsiteX10" fmla="*/ 7142118 w 7680682"/>
              <a:gd name="connsiteY10" fmla="*/ 6405352 h 6405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80682" h="6405386">
                <a:moveTo>
                  <a:pt x="7142118" y="6405352"/>
                </a:moveTo>
                <a:cubicBezTo>
                  <a:pt x="6967357" y="6404963"/>
                  <a:pt x="6748379" y="6401325"/>
                  <a:pt x="6552830" y="6396252"/>
                </a:cubicBezTo>
                <a:lnTo>
                  <a:pt x="987782" y="6365722"/>
                </a:lnTo>
                <a:lnTo>
                  <a:pt x="0" y="6336938"/>
                </a:lnTo>
                <a:lnTo>
                  <a:pt x="0" y="32372"/>
                </a:lnTo>
                <a:lnTo>
                  <a:pt x="157934" y="32797"/>
                </a:lnTo>
                <a:cubicBezTo>
                  <a:pt x="2047215" y="35779"/>
                  <a:pt x="4666218" y="0"/>
                  <a:pt x="6431319" y="0"/>
                </a:cubicBezTo>
                <a:cubicBezTo>
                  <a:pt x="6931382" y="30531"/>
                  <a:pt x="7288570" y="-1"/>
                  <a:pt x="7631470" y="30531"/>
                </a:cubicBezTo>
                <a:cubicBezTo>
                  <a:pt x="7736245" y="2096465"/>
                  <a:pt x="7655283" y="4971471"/>
                  <a:pt x="7560032" y="6274128"/>
                </a:cubicBezTo>
                <a:cubicBezTo>
                  <a:pt x="7551842" y="6434165"/>
                  <a:pt x="7558630" y="6381800"/>
                  <a:pt x="7394324" y="6402154"/>
                </a:cubicBezTo>
                <a:cubicBezTo>
                  <a:pt x="7335914" y="6404650"/>
                  <a:pt x="7246975" y="6405586"/>
                  <a:pt x="7142118" y="6405352"/>
                </a:cubicBezTo>
                <a:close/>
              </a:path>
            </a:pathLst>
          </a:custGeom>
          <a:no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a16="http://schemas.microsoft.com/office/drawing/2014/main" id="{EACD040E-D18F-A8FB-657D-F44985AD8D72}"/>
              </a:ext>
            </a:extLst>
          </p:cNvPr>
          <p:cNvSpPr>
            <a:spLocks noGrp="1"/>
          </p:cNvSpPr>
          <p:nvPr>
            <p:ph idx="1"/>
          </p:nvPr>
        </p:nvSpPr>
        <p:spPr>
          <a:xfrm>
            <a:off x="4783015" y="1688123"/>
            <a:ext cx="7408985" cy="5289452"/>
          </a:xfrm>
        </p:spPr>
        <p:txBody>
          <a:bodyPr anchor="ctr">
            <a:normAutofit/>
          </a:bodyPr>
          <a:lstStyle/>
          <a:p>
            <a:pPr marL="514350" indent="-514350" algn="ctr">
              <a:lnSpc>
                <a:spcPct val="90000"/>
              </a:lnSpc>
              <a:buAutoNum type="arabicPeriod"/>
            </a:pPr>
            <a:r>
              <a:rPr lang="de-DE" sz="2400" dirty="0"/>
              <a:t>Martina findet das Frühstück nicht wichtig.</a:t>
            </a:r>
          </a:p>
          <a:p>
            <a:pPr algn="ctr">
              <a:lnSpc>
                <a:spcPct val="90000"/>
              </a:lnSpc>
            </a:pPr>
            <a:r>
              <a:rPr lang="de-DE" sz="2400" dirty="0"/>
              <a:t>F </a:t>
            </a:r>
            <a:r>
              <a:rPr lang="de-DE" sz="2400" dirty="0">
                <a:sym typeface="Wingdings" panose="05000000000000000000" pitchFamily="2" charset="2"/>
              </a:rPr>
              <a:t> Sie findet das Frühstück immer sehr wichtig</a:t>
            </a:r>
            <a:endParaRPr lang="de-DE" sz="2400" dirty="0"/>
          </a:p>
          <a:p>
            <a:pPr algn="ctr">
              <a:lnSpc>
                <a:spcPct val="90000"/>
              </a:lnSpc>
            </a:pPr>
            <a:r>
              <a:rPr lang="de-DE" sz="2400" dirty="0"/>
              <a:t>2. Mittags isst Martina oft, Reste (</a:t>
            </a:r>
            <a:r>
              <a:rPr lang="el-GR" sz="2400" dirty="0"/>
              <a:t>ό,τι έχει περισσεύει) </a:t>
            </a:r>
            <a:r>
              <a:rPr lang="de-DE" sz="2400" dirty="0"/>
              <a:t>von gestern.</a:t>
            </a:r>
          </a:p>
          <a:p>
            <a:pPr algn="ctr">
              <a:lnSpc>
                <a:spcPct val="90000"/>
              </a:lnSpc>
            </a:pPr>
            <a:r>
              <a:rPr lang="de-DE" sz="2400" dirty="0"/>
              <a:t>R </a:t>
            </a:r>
            <a:r>
              <a:rPr lang="de-DE" sz="2400" dirty="0">
                <a:sym typeface="Wingdings" panose="05000000000000000000" pitchFamily="2" charset="2"/>
              </a:rPr>
              <a:t></a:t>
            </a:r>
            <a:r>
              <a:rPr lang="en-US" sz="2400" dirty="0">
                <a:sym typeface="Wingdings" panose="05000000000000000000" pitchFamily="2" charset="2"/>
              </a:rPr>
              <a:t> Ich </a:t>
            </a:r>
            <a:r>
              <a:rPr lang="de-DE" sz="2400" dirty="0">
                <a:sym typeface="Wingdings" panose="05000000000000000000" pitchFamily="2" charset="2"/>
              </a:rPr>
              <a:t>esse oft die Reste (</a:t>
            </a:r>
            <a:r>
              <a:rPr lang="de-DE" sz="2400" dirty="0" err="1">
                <a:sym typeface="Wingdings" panose="05000000000000000000" pitchFamily="2" charset="2"/>
              </a:rPr>
              <a:t>ό,τι</a:t>
            </a:r>
            <a:r>
              <a:rPr lang="de-DE" sz="2400" dirty="0">
                <a:sym typeface="Wingdings" panose="05000000000000000000" pitchFamily="2" charset="2"/>
              </a:rPr>
              <a:t> π</a:t>
            </a:r>
            <a:r>
              <a:rPr lang="de-DE" sz="2400" dirty="0" err="1">
                <a:sym typeface="Wingdings" panose="05000000000000000000" pitchFamily="2" charset="2"/>
              </a:rPr>
              <a:t>ερισσεύει</a:t>
            </a:r>
            <a:r>
              <a:rPr lang="de-DE" sz="2400" dirty="0">
                <a:sym typeface="Wingdings" panose="05000000000000000000" pitchFamily="2" charset="2"/>
              </a:rPr>
              <a:t>) vom Abend</a:t>
            </a:r>
            <a:endParaRPr lang="de-DE" sz="2400" dirty="0"/>
          </a:p>
          <a:p>
            <a:pPr algn="ctr">
              <a:lnSpc>
                <a:spcPct val="90000"/>
              </a:lnSpc>
            </a:pPr>
            <a:r>
              <a:rPr lang="de-DE" sz="2400" dirty="0"/>
              <a:t>3. Zum Snack nimmt Martina einen Müsliriegel oder eine Banane.</a:t>
            </a:r>
          </a:p>
          <a:p>
            <a:pPr algn="ctr">
              <a:lnSpc>
                <a:spcPct val="90000"/>
              </a:lnSpc>
            </a:pPr>
            <a:r>
              <a:rPr lang="de-DE" sz="2400" dirty="0"/>
              <a:t>  F </a:t>
            </a:r>
            <a:r>
              <a:rPr lang="de-DE" sz="2400" dirty="0">
                <a:sym typeface="Wingdings" panose="05000000000000000000" pitchFamily="2" charset="2"/>
              </a:rPr>
              <a:t> </a:t>
            </a:r>
            <a:r>
              <a:rPr lang="de-DE" sz="2400" dirty="0"/>
              <a:t>Am Nachmittag esse oft einen Müsliriegel oder ein </a:t>
            </a:r>
            <a:r>
              <a:rPr lang="de-DE" sz="2400" dirty="0" err="1"/>
              <a:t>Nutellabrot</a:t>
            </a:r>
            <a:r>
              <a:rPr lang="de-DE" sz="2400" dirty="0"/>
              <a:t> und trinke dazu einen Tee.</a:t>
            </a:r>
          </a:p>
          <a:p>
            <a:pPr algn="ctr">
              <a:lnSpc>
                <a:spcPct val="90000"/>
              </a:lnSpc>
            </a:pPr>
            <a:r>
              <a:rPr lang="de-DE" sz="2400" dirty="0"/>
              <a:t>4. Martina mag mit der ganzen Familie essen.</a:t>
            </a:r>
          </a:p>
          <a:p>
            <a:pPr algn="ctr">
              <a:lnSpc>
                <a:spcPct val="90000"/>
              </a:lnSpc>
            </a:pPr>
            <a:r>
              <a:rPr lang="de-DE" sz="2400" dirty="0"/>
              <a:t>R</a:t>
            </a:r>
            <a:r>
              <a:rPr lang="de-DE" sz="2400" dirty="0">
                <a:sym typeface="Wingdings" panose="05000000000000000000" pitchFamily="2" charset="2"/>
              </a:rPr>
              <a:t> Die ganze Familie ist da und es ist richtig schön</a:t>
            </a:r>
            <a:endParaRPr lang="el-GR" sz="2400" dirty="0"/>
          </a:p>
        </p:txBody>
      </p:sp>
    </p:spTree>
    <p:extLst>
      <p:ext uri="{BB962C8B-B14F-4D97-AF65-F5344CB8AC3E}">
        <p14:creationId xmlns:p14="http://schemas.microsoft.com/office/powerpoint/2010/main" val="934853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barn(inVertical)">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44EF42-87F9-4466-8124-7328D49A2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D467E83-6911-423B-9917-CCC306EB9C02}"/>
              </a:ext>
            </a:extLst>
          </p:cNvPr>
          <p:cNvSpPr>
            <a:spLocks noGrp="1"/>
          </p:cNvSpPr>
          <p:nvPr>
            <p:ph type="title"/>
          </p:nvPr>
        </p:nvSpPr>
        <p:spPr>
          <a:xfrm>
            <a:off x="801044" y="532252"/>
            <a:ext cx="10589912" cy="1361548"/>
          </a:xfrm>
        </p:spPr>
        <p:txBody>
          <a:bodyPr>
            <a:normAutofit/>
          </a:bodyPr>
          <a:lstStyle/>
          <a:p>
            <a:pPr algn="ctr"/>
            <a:r>
              <a:rPr lang="en-US" dirty="0"/>
              <a:t>Frau Maier</a:t>
            </a:r>
            <a:endParaRPr lang="el-GR" dirty="0"/>
          </a:p>
        </p:txBody>
      </p:sp>
      <p:pic>
        <p:nvPicPr>
          <p:cNvPr id="4" name="Εικόνα 3">
            <a:extLst>
              <a:ext uri="{FF2B5EF4-FFF2-40B4-BE49-F238E27FC236}">
                <a16:creationId xmlns:a16="http://schemas.microsoft.com/office/drawing/2014/main" id="{40A90B34-2D0C-40EC-C1EB-45E5807DC641}"/>
              </a:ext>
            </a:extLst>
          </p:cNvPr>
          <p:cNvPicPr>
            <a:picLocks noChangeAspect="1"/>
          </p:cNvPicPr>
          <p:nvPr/>
        </p:nvPicPr>
        <p:blipFill rotWithShape="1">
          <a:blip r:embed="rId2"/>
          <a:srcRect l="11373" r="10867" b="-1"/>
          <a:stretch/>
        </p:blipFill>
        <p:spPr>
          <a:xfrm>
            <a:off x="1005662" y="2418799"/>
            <a:ext cx="4063240" cy="3647107"/>
          </a:xfrm>
          <a:custGeom>
            <a:avLst/>
            <a:gdLst/>
            <a:ahLst/>
            <a:cxnLst/>
            <a:rect l="l" t="t" r="r" b="b"/>
            <a:pathLst>
              <a:path w="7503702" h="6405387">
                <a:moveTo>
                  <a:pt x="526155" y="35"/>
                </a:moveTo>
                <a:cubicBezTo>
                  <a:pt x="696890" y="424"/>
                  <a:pt x="910822" y="4062"/>
                  <a:pt x="1101865" y="9135"/>
                </a:cubicBezTo>
                <a:lnTo>
                  <a:pt x="6538681" y="39665"/>
                </a:lnTo>
                <a:lnTo>
                  <a:pt x="7503702" y="68449"/>
                </a:lnTo>
                <a:lnTo>
                  <a:pt x="7503702" y="6373015"/>
                </a:lnTo>
                <a:lnTo>
                  <a:pt x="7349407" y="6372590"/>
                </a:lnTo>
                <a:cubicBezTo>
                  <a:pt x="5503660" y="6369608"/>
                  <a:pt x="2945004" y="6405387"/>
                  <a:pt x="1220576" y="6405387"/>
                </a:cubicBezTo>
                <a:cubicBezTo>
                  <a:pt x="732036" y="6374856"/>
                  <a:pt x="383078" y="6405388"/>
                  <a:pt x="48079" y="6374856"/>
                </a:cubicBezTo>
                <a:cubicBezTo>
                  <a:pt x="-54281" y="4308922"/>
                  <a:pt x="24815" y="1433916"/>
                  <a:pt x="117871" y="131259"/>
                </a:cubicBezTo>
                <a:cubicBezTo>
                  <a:pt x="125872" y="-28778"/>
                  <a:pt x="119241" y="23587"/>
                  <a:pt x="279761" y="3233"/>
                </a:cubicBezTo>
                <a:cubicBezTo>
                  <a:pt x="336825" y="737"/>
                  <a:pt x="423715" y="-199"/>
                  <a:pt x="526155" y="35"/>
                </a:cubicBezTo>
                <a:close/>
              </a:path>
            </a:pathLst>
          </a:custGeom>
        </p:spPr>
      </p:pic>
      <p:sp>
        <p:nvSpPr>
          <p:cNvPr id="11" name="Freeform: Shape 10">
            <a:extLst>
              <a:ext uri="{FF2B5EF4-FFF2-40B4-BE49-F238E27FC236}">
                <a16:creationId xmlns:a16="http://schemas.microsoft.com/office/drawing/2014/main" id="{99B7B539-E79B-44C5-8319-9CE01F87F4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005664" y="2426051"/>
            <a:ext cx="4063238" cy="3647106"/>
          </a:xfrm>
          <a:custGeom>
            <a:avLst/>
            <a:gdLst>
              <a:gd name="connsiteX0" fmla="*/ 7142118 w 7680682"/>
              <a:gd name="connsiteY0" fmla="*/ 6405352 h 6405386"/>
              <a:gd name="connsiteX1" fmla="*/ 6552830 w 7680682"/>
              <a:gd name="connsiteY1" fmla="*/ 6396252 h 6405386"/>
              <a:gd name="connsiteX2" fmla="*/ 987782 w 7680682"/>
              <a:gd name="connsiteY2" fmla="*/ 6365722 h 6405386"/>
              <a:gd name="connsiteX3" fmla="*/ 0 w 7680682"/>
              <a:gd name="connsiteY3" fmla="*/ 6336938 h 6405386"/>
              <a:gd name="connsiteX4" fmla="*/ 0 w 7680682"/>
              <a:gd name="connsiteY4" fmla="*/ 32372 h 6405386"/>
              <a:gd name="connsiteX5" fmla="*/ 157934 w 7680682"/>
              <a:gd name="connsiteY5" fmla="*/ 32797 h 6405386"/>
              <a:gd name="connsiteX6" fmla="*/ 6431319 w 7680682"/>
              <a:gd name="connsiteY6" fmla="*/ 0 h 6405386"/>
              <a:gd name="connsiteX7" fmla="*/ 7631470 w 7680682"/>
              <a:gd name="connsiteY7" fmla="*/ 30531 h 6405386"/>
              <a:gd name="connsiteX8" fmla="*/ 7560032 w 7680682"/>
              <a:gd name="connsiteY8" fmla="*/ 6274128 h 6405386"/>
              <a:gd name="connsiteX9" fmla="*/ 7394324 w 7680682"/>
              <a:gd name="connsiteY9" fmla="*/ 6402154 h 6405386"/>
              <a:gd name="connsiteX10" fmla="*/ 7142118 w 7680682"/>
              <a:gd name="connsiteY10" fmla="*/ 6405352 h 6405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80682" h="6405386">
                <a:moveTo>
                  <a:pt x="7142118" y="6405352"/>
                </a:moveTo>
                <a:cubicBezTo>
                  <a:pt x="6967357" y="6404963"/>
                  <a:pt x="6748379" y="6401325"/>
                  <a:pt x="6552830" y="6396252"/>
                </a:cubicBezTo>
                <a:lnTo>
                  <a:pt x="987782" y="6365722"/>
                </a:lnTo>
                <a:lnTo>
                  <a:pt x="0" y="6336938"/>
                </a:lnTo>
                <a:lnTo>
                  <a:pt x="0" y="32372"/>
                </a:lnTo>
                <a:lnTo>
                  <a:pt x="157934" y="32797"/>
                </a:lnTo>
                <a:cubicBezTo>
                  <a:pt x="2047215" y="35779"/>
                  <a:pt x="4666218" y="0"/>
                  <a:pt x="6431319" y="0"/>
                </a:cubicBezTo>
                <a:cubicBezTo>
                  <a:pt x="6931382" y="30531"/>
                  <a:pt x="7288570" y="-1"/>
                  <a:pt x="7631470" y="30531"/>
                </a:cubicBezTo>
                <a:cubicBezTo>
                  <a:pt x="7736245" y="2096465"/>
                  <a:pt x="7655283" y="4971471"/>
                  <a:pt x="7560032" y="6274128"/>
                </a:cubicBezTo>
                <a:cubicBezTo>
                  <a:pt x="7551842" y="6434165"/>
                  <a:pt x="7558630" y="6381800"/>
                  <a:pt x="7394324" y="6402154"/>
                </a:cubicBezTo>
                <a:cubicBezTo>
                  <a:pt x="7335914" y="6404650"/>
                  <a:pt x="7246975" y="6405586"/>
                  <a:pt x="7142118" y="6405352"/>
                </a:cubicBezTo>
                <a:close/>
              </a:path>
            </a:pathLst>
          </a:custGeom>
          <a:noFill/>
          <a:ln w="19050">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Θέση περιεχομένου 2">
            <a:extLst>
              <a:ext uri="{FF2B5EF4-FFF2-40B4-BE49-F238E27FC236}">
                <a16:creationId xmlns:a16="http://schemas.microsoft.com/office/drawing/2014/main" id="{E182D70E-77D1-AF0B-7FA4-BED6DC9766F5}"/>
              </a:ext>
            </a:extLst>
          </p:cNvPr>
          <p:cNvSpPr>
            <a:spLocks noGrp="1"/>
          </p:cNvSpPr>
          <p:nvPr>
            <p:ph idx="1"/>
          </p:nvPr>
        </p:nvSpPr>
        <p:spPr>
          <a:xfrm>
            <a:off x="5205046" y="1730326"/>
            <a:ext cx="6986953" cy="5127674"/>
          </a:xfrm>
        </p:spPr>
        <p:txBody>
          <a:bodyPr anchor="ctr">
            <a:normAutofit/>
          </a:bodyPr>
          <a:lstStyle/>
          <a:p>
            <a:pPr algn="ctr">
              <a:lnSpc>
                <a:spcPct val="90000"/>
              </a:lnSpc>
            </a:pPr>
            <a:r>
              <a:rPr lang="de-DE" sz="2800" dirty="0"/>
              <a:t>Ich heiße Frau Maier und ich frühstücke nicht zu Hause, aber um zehn Uhr habe ich dann Hunger und ich esse im Büro ein Brötchen mit Käse und Gemüse. Dazu gibt es immer eine Tasse Tee. Dann kann ich wieder richtig gut arbeiten, bis zum Mittagessen in der Kantine. Dort esse ich am liebsten Fisch mit Kartoffeln. Wenn es Pommes und Hamburger gibt, gehe ich lieber mit meinen Kolleginnen in ein kleines chinesisches Restaurant, denn ich mag Pommes nicht sehr gern. Wenn ich um fünf Uhr nach Hause komme, esse ich oft ein kleines Stück Schokolade und einen Apfel und trinke eine Tasse Kaffee, sonst halte ich nicht bis zum Abendessen durch. Wir essen in der Familie immer um halb acht. Wir essen meistens eine Suppe. Ich liebe Gemüsesuppe! Danach essen wir Brot mit Wurst oder Käse und zum Nachtisch einen Joghurt.</a:t>
            </a:r>
            <a:endParaRPr lang="el-GR" sz="2800" dirty="0"/>
          </a:p>
        </p:txBody>
      </p:sp>
    </p:spTree>
    <p:extLst>
      <p:ext uri="{BB962C8B-B14F-4D97-AF65-F5344CB8AC3E}">
        <p14:creationId xmlns:p14="http://schemas.microsoft.com/office/powerpoint/2010/main" val="34004214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0B091F-9367-BDD8-C8E6-BF2AA95AC0C4}"/>
              </a:ext>
            </a:extLst>
          </p:cNvPr>
          <p:cNvSpPr>
            <a:spLocks noGrp="1"/>
          </p:cNvSpPr>
          <p:nvPr>
            <p:ph type="title"/>
          </p:nvPr>
        </p:nvSpPr>
        <p:spPr/>
        <p:txBody>
          <a:bodyPr/>
          <a:lstStyle/>
          <a:p>
            <a:r>
              <a:rPr lang="en-US" dirty="0" err="1"/>
              <a:t>Fragen</a:t>
            </a:r>
            <a:r>
              <a:rPr lang="en-US" dirty="0"/>
              <a:t> </a:t>
            </a:r>
            <a:r>
              <a:rPr lang="en-US" dirty="0" err="1"/>
              <a:t>zum</a:t>
            </a:r>
            <a:r>
              <a:rPr lang="en-US" dirty="0"/>
              <a:t> Text</a:t>
            </a:r>
            <a:endParaRPr lang="el-GR" dirty="0"/>
          </a:p>
        </p:txBody>
      </p:sp>
      <p:sp>
        <p:nvSpPr>
          <p:cNvPr id="3" name="Θέση περιεχομένου 2">
            <a:extLst>
              <a:ext uri="{FF2B5EF4-FFF2-40B4-BE49-F238E27FC236}">
                <a16:creationId xmlns:a16="http://schemas.microsoft.com/office/drawing/2014/main" id="{AD3E2C43-ACE3-BC53-8CED-209E5165AF7E}"/>
              </a:ext>
            </a:extLst>
          </p:cNvPr>
          <p:cNvSpPr>
            <a:spLocks noGrp="1"/>
          </p:cNvSpPr>
          <p:nvPr>
            <p:ph idx="1"/>
          </p:nvPr>
        </p:nvSpPr>
        <p:spPr>
          <a:xfrm>
            <a:off x="1020726" y="1674055"/>
            <a:ext cx="10333074" cy="4501662"/>
          </a:xfrm>
        </p:spPr>
        <p:txBody>
          <a:bodyPr>
            <a:normAutofit fontScale="92500" lnSpcReduction="10000"/>
          </a:bodyPr>
          <a:lstStyle/>
          <a:p>
            <a:r>
              <a:rPr lang="en-US" dirty="0"/>
              <a:t>5. Frau Maier </a:t>
            </a:r>
            <a:r>
              <a:rPr lang="en-US" dirty="0" err="1"/>
              <a:t>frühstückt</a:t>
            </a:r>
            <a:r>
              <a:rPr lang="en-US" dirty="0"/>
              <a:t> </a:t>
            </a:r>
            <a:r>
              <a:rPr lang="en-US" dirty="0" err="1"/>
              <a:t>im</a:t>
            </a:r>
            <a:r>
              <a:rPr lang="en-US" dirty="0"/>
              <a:t> Bett.</a:t>
            </a:r>
          </a:p>
          <a:p>
            <a:r>
              <a:rPr lang="en-US" dirty="0"/>
              <a:t>F</a:t>
            </a:r>
            <a:r>
              <a:rPr lang="en-US" dirty="0">
                <a:sym typeface="Wingdings" panose="05000000000000000000" pitchFamily="2" charset="2"/>
              </a:rPr>
              <a:t></a:t>
            </a:r>
            <a:r>
              <a:rPr lang="el-GR" dirty="0">
                <a:sym typeface="Wingdings" panose="05000000000000000000" pitchFamily="2" charset="2"/>
              </a:rPr>
              <a:t> </a:t>
            </a:r>
            <a:r>
              <a:rPr lang="en-US" dirty="0">
                <a:sym typeface="Wingdings" panose="05000000000000000000" pitchFamily="2" charset="2"/>
              </a:rPr>
              <a:t>Sie </a:t>
            </a:r>
            <a:r>
              <a:rPr lang="en-US" dirty="0" err="1">
                <a:sym typeface="Wingdings" panose="05000000000000000000" pitchFamily="2" charset="2"/>
              </a:rPr>
              <a:t>fr</a:t>
            </a:r>
            <a:r>
              <a:rPr lang="de-DE" dirty="0" err="1">
                <a:sym typeface="Wingdings" panose="05000000000000000000" pitchFamily="2" charset="2"/>
              </a:rPr>
              <a:t>ühstückt</a:t>
            </a:r>
            <a:r>
              <a:rPr lang="de-DE" dirty="0">
                <a:sym typeface="Wingdings" panose="05000000000000000000" pitchFamily="2" charset="2"/>
              </a:rPr>
              <a:t> meistens nicht zu Hause</a:t>
            </a:r>
            <a:endParaRPr lang="en-US" dirty="0"/>
          </a:p>
          <a:p>
            <a:r>
              <a:rPr lang="en-US" dirty="0"/>
              <a:t>6. Um </a:t>
            </a:r>
            <a:r>
              <a:rPr lang="en-US" dirty="0" err="1"/>
              <a:t>neun</a:t>
            </a:r>
            <a:r>
              <a:rPr lang="en-US" dirty="0"/>
              <a:t> </a:t>
            </a:r>
            <a:r>
              <a:rPr lang="en-US" dirty="0" err="1"/>
              <a:t>Uhr</a:t>
            </a:r>
            <a:r>
              <a:rPr lang="en-US" dirty="0"/>
              <a:t> </a:t>
            </a:r>
            <a:r>
              <a:rPr lang="en-US" dirty="0" err="1"/>
              <a:t>isst</a:t>
            </a:r>
            <a:r>
              <a:rPr lang="en-US" dirty="0"/>
              <a:t> frau Maier </a:t>
            </a:r>
            <a:r>
              <a:rPr lang="en-US" dirty="0" err="1"/>
              <a:t>ein</a:t>
            </a:r>
            <a:r>
              <a:rPr lang="en-US" dirty="0"/>
              <a:t> Br</a:t>
            </a:r>
            <a:r>
              <a:rPr lang="de-DE" dirty="0"/>
              <a:t>ö</a:t>
            </a:r>
            <a:r>
              <a:rPr lang="en-US" dirty="0" err="1"/>
              <a:t>tchen</a:t>
            </a:r>
            <a:r>
              <a:rPr lang="en-US" dirty="0"/>
              <a:t> </a:t>
            </a:r>
            <a:r>
              <a:rPr lang="en-US" dirty="0" err="1"/>
              <a:t>mit</a:t>
            </a:r>
            <a:r>
              <a:rPr lang="en-US" dirty="0"/>
              <a:t> </a:t>
            </a:r>
            <a:r>
              <a:rPr lang="en-US" dirty="0" err="1"/>
              <a:t>Gemüse</a:t>
            </a:r>
            <a:r>
              <a:rPr lang="en-US" dirty="0"/>
              <a:t>. </a:t>
            </a:r>
          </a:p>
          <a:p>
            <a:r>
              <a:rPr lang="en-US" dirty="0"/>
              <a:t>F</a:t>
            </a:r>
            <a:r>
              <a:rPr lang="en-US" dirty="0">
                <a:sym typeface="Wingdings" panose="05000000000000000000" pitchFamily="2" charset="2"/>
              </a:rPr>
              <a:t> Um </a:t>
            </a:r>
            <a:r>
              <a:rPr lang="en-US" dirty="0" err="1">
                <a:sym typeface="Wingdings" panose="05000000000000000000" pitchFamily="2" charset="2"/>
              </a:rPr>
              <a:t>zehn</a:t>
            </a:r>
            <a:r>
              <a:rPr lang="en-US" dirty="0">
                <a:sym typeface="Wingdings" panose="05000000000000000000" pitchFamily="2" charset="2"/>
              </a:rPr>
              <a:t> </a:t>
            </a:r>
            <a:r>
              <a:rPr lang="en-US" dirty="0" err="1">
                <a:sym typeface="Wingdings" panose="05000000000000000000" pitchFamily="2" charset="2"/>
              </a:rPr>
              <a:t>Uhr</a:t>
            </a:r>
            <a:r>
              <a:rPr lang="en-US" dirty="0">
                <a:sym typeface="Wingdings" panose="05000000000000000000" pitchFamily="2" charset="2"/>
              </a:rPr>
              <a:t> </a:t>
            </a:r>
            <a:r>
              <a:rPr lang="en-US" dirty="0" err="1">
                <a:sym typeface="Wingdings" panose="05000000000000000000" pitchFamily="2" charset="2"/>
              </a:rPr>
              <a:t>isst</a:t>
            </a:r>
            <a:r>
              <a:rPr lang="en-US" dirty="0">
                <a:sym typeface="Wingdings" panose="05000000000000000000" pitchFamily="2" charset="2"/>
              </a:rPr>
              <a:t> </a:t>
            </a:r>
            <a:r>
              <a:rPr lang="en-US" dirty="0" err="1">
                <a:sym typeface="Wingdings" panose="05000000000000000000" pitchFamily="2" charset="2"/>
              </a:rPr>
              <a:t>sie</a:t>
            </a:r>
            <a:r>
              <a:rPr lang="en-US" dirty="0">
                <a:sym typeface="Wingdings" panose="05000000000000000000" pitchFamily="2" charset="2"/>
              </a:rPr>
              <a:t> </a:t>
            </a:r>
            <a:r>
              <a:rPr lang="en-US" dirty="0" err="1">
                <a:sym typeface="Wingdings" panose="05000000000000000000" pitchFamily="2" charset="2"/>
              </a:rPr>
              <a:t>dann</a:t>
            </a:r>
            <a:r>
              <a:rPr lang="en-US" dirty="0">
                <a:sym typeface="Wingdings" panose="05000000000000000000" pitchFamily="2" charset="2"/>
              </a:rPr>
              <a:t> </a:t>
            </a:r>
            <a:r>
              <a:rPr lang="en-US" dirty="0" err="1">
                <a:sym typeface="Wingdings" panose="05000000000000000000" pitchFamily="2" charset="2"/>
              </a:rPr>
              <a:t>ein</a:t>
            </a:r>
            <a:r>
              <a:rPr lang="en-US" dirty="0">
                <a:sym typeface="Wingdings" panose="05000000000000000000" pitchFamily="2" charset="2"/>
              </a:rPr>
              <a:t> Br</a:t>
            </a:r>
            <a:r>
              <a:rPr lang="de-DE" dirty="0" err="1">
                <a:sym typeface="Wingdings" panose="05000000000000000000" pitchFamily="2" charset="2"/>
              </a:rPr>
              <a:t>ötchen</a:t>
            </a:r>
            <a:r>
              <a:rPr lang="de-DE" dirty="0">
                <a:sym typeface="Wingdings" panose="05000000000000000000" pitchFamily="2" charset="2"/>
              </a:rPr>
              <a:t> mit Käse und Gemüse.</a:t>
            </a:r>
            <a:endParaRPr lang="en-US" dirty="0"/>
          </a:p>
          <a:p>
            <a:r>
              <a:rPr lang="en-US" dirty="0"/>
              <a:t>7. Frau Maier </a:t>
            </a:r>
            <a:r>
              <a:rPr lang="en-US" dirty="0" err="1"/>
              <a:t>isst</a:t>
            </a:r>
            <a:r>
              <a:rPr lang="en-US" dirty="0"/>
              <a:t> </a:t>
            </a:r>
            <a:r>
              <a:rPr lang="en-US" dirty="0" err="1"/>
              <a:t>sehr</a:t>
            </a:r>
            <a:r>
              <a:rPr lang="en-US" dirty="0"/>
              <a:t> </a:t>
            </a:r>
            <a:r>
              <a:rPr lang="en-US" dirty="0" err="1"/>
              <a:t>gern</a:t>
            </a:r>
            <a:r>
              <a:rPr lang="en-US" dirty="0"/>
              <a:t> Pommes in der </a:t>
            </a:r>
            <a:r>
              <a:rPr lang="en-US" dirty="0" err="1"/>
              <a:t>Kantine</a:t>
            </a:r>
            <a:r>
              <a:rPr lang="en-US" dirty="0"/>
              <a:t>.</a:t>
            </a:r>
          </a:p>
          <a:p>
            <a:r>
              <a:rPr lang="en-US" dirty="0"/>
              <a:t>F </a:t>
            </a:r>
            <a:r>
              <a:rPr lang="en-US" dirty="0">
                <a:sym typeface="Wingdings" panose="05000000000000000000" pitchFamily="2" charset="2"/>
              </a:rPr>
              <a:t></a:t>
            </a:r>
            <a:r>
              <a:rPr lang="el-GR" dirty="0">
                <a:sym typeface="Wingdings" panose="05000000000000000000" pitchFamily="2" charset="2"/>
              </a:rPr>
              <a:t> </a:t>
            </a:r>
            <a:r>
              <a:rPr lang="de-DE" dirty="0">
                <a:sym typeface="Wingdings" panose="05000000000000000000" pitchFamily="2" charset="2"/>
              </a:rPr>
              <a:t>Nein, sie mag Pommes nicht!</a:t>
            </a:r>
            <a:endParaRPr lang="en-US" dirty="0"/>
          </a:p>
          <a:p>
            <a:r>
              <a:rPr lang="en-US" dirty="0"/>
              <a:t>8. Frau Maier </a:t>
            </a:r>
            <a:r>
              <a:rPr lang="en-US" dirty="0" err="1"/>
              <a:t>isst</a:t>
            </a:r>
            <a:r>
              <a:rPr lang="en-US" dirty="0"/>
              <a:t> </a:t>
            </a:r>
            <a:r>
              <a:rPr lang="en-US" dirty="0" err="1"/>
              <a:t>meistens</a:t>
            </a:r>
            <a:r>
              <a:rPr lang="en-US" dirty="0"/>
              <a:t> </a:t>
            </a:r>
            <a:r>
              <a:rPr lang="en-US" dirty="0" err="1"/>
              <a:t>Suppe</a:t>
            </a:r>
            <a:r>
              <a:rPr lang="en-US" dirty="0"/>
              <a:t> </a:t>
            </a:r>
            <a:r>
              <a:rPr lang="de-DE" dirty="0"/>
              <a:t>zum Abendessen.</a:t>
            </a:r>
          </a:p>
          <a:p>
            <a:r>
              <a:rPr lang="de-DE" dirty="0"/>
              <a:t>R</a:t>
            </a:r>
            <a:r>
              <a:rPr lang="el-GR" dirty="0">
                <a:sym typeface="Wingdings" panose="05000000000000000000" pitchFamily="2" charset="2"/>
              </a:rPr>
              <a:t></a:t>
            </a:r>
            <a:r>
              <a:rPr lang="de-DE" dirty="0"/>
              <a:t>Ja, sie isst meistens Gemüsesuppe</a:t>
            </a:r>
            <a:endParaRPr lang="el-GR" dirty="0"/>
          </a:p>
        </p:txBody>
      </p:sp>
    </p:spTree>
    <p:extLst>
      <p:ext uri="{BB962C8B-B14F-4D97-AF65-F5344CB8AC3E}">
        <p14:creationId xmlns:p14="http://schemas.microsoft.com/office/powerpoint/2010/main" val="7792159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barn(inVertical)">
                                      <p:cBhvr>
                                        <p:cTn id="14" dur="500"/>
                                        <p:tgtEl>
                                          <p:spTgt spid="3">
                                            <p:txEl>
                                              <p:pRg st="3" end="3"/>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barn(inVertical)">
                                      <p:cBhvr>
                                        <p:cTn id="2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DEC17-CCE5-9C69-93DA-CD7251086FC0}"/>
              </a:ext>
            </a:extLst>
          </p:cNvPr>
          <p:cNvSpPr>
            <a:spLocks noGrp="1"/>
          </p:cNvSpPr>
          <p:nvPr>
            <p:ph type="title"/>
          </p:nvPr>
        </p:nvSpPr>
        <p:spPr/>
        <p:txBody>
          <a:bodyPr/>
          <a:lstStyle/>
          <a:p>
            <a:r>
              <a:rPr lang="en-US" dirty="0" err="1"/>
              <a:t>KlaUS</a:t>
            </a:r>
            <a:endParaRPr lang="el-GR" dirty="0"/>
          </a:p>
        </p:txBody>
      </p:sp>
      <p:sp>
        <p:nvSpPr>
          <p:cNvPr id="3" name="Θέση περιεχομένου 2">
            <a:extLst>
              <a:ext uri="{FF2B5EF4-FFF2-40B4-BE49-F238E27FC236}">
                <a16:creationId xmlns:a16="http://schemas.microsoft.com/office/drawing/2014/main" id="{B26A5E71-0F1E-F262-4B80-2959AB58E11F}"/>
              </a:ext>
            </a:extLst>
          </p:cNvPr>
          <p:cNvSpPr>
            <a:spLocks noGrp="1"/>
          </p:cNvSpPr>
          <p:nvPr>
            <p:ph idx="1"/>
          </p:nvPr>
        </p:nvSpPr>
        <p:spPr>
          <a:xfrm>
            <a:off x="838201" y="1589649"/>
            <a:ext cx="11006796" cy="4710142"/>
          </a:xfrm>
        </p:spPr>
        <p:txBody>
          <a:bodyPr>
            <a:normAutofit fontScale="92500" lnSpcReduction="20000"/>
          </a:bodyPr>
          <a:lstStyle/>
          <a:p>
            <a:r>
              <a:rPr lang="de-DE" dirty="0"/>
              <a:t>Ich bin Klaus. Unter der Woche trinke ich zum Frühstück nur eine Tasse heiße Schokolade, aber am Sonntag mag ich gerne lange schlafen und dann frühstücke ich ausgiebig mit meinen Eltern. Ich esse dann immer ein Frühstücksei und dazu gibt es ein Glas Orangensaft, Brot, Wurst und Käse, manchmal esse ich dazu Oliven und Tomaten.</a:t>
            </a:r>
          </a:p>
          <a:p>
            <a:r>
              <a:rPr lang="de-DE" dirty="0"/>
              <a:t>Wenn ich Schule habe, esse ich bei meiner Großmutter zu Mittag. Sie kocht sehr gut. Ich mag vor allem ihren Kartoffelsalat mit Frankfurter Würsten. Nach meinen Hausaufgaben um vier Uhr esse ich immer einen Kuchen oder Kekse, die meine Oma macht und ich trinke wieder eine heiße Schokolade dazu. Danach gehe ich nach Hause.</a:t>
            </a:r>
          </a:p>
          <a:p>
            <a:r>
              <a:rPr lang="de-DE" dirty="0"/>
              <a:t>Meine Eltern arbeiten immer sehr lange, weil sie in einer Modeboutique arbeiten. Oft muss ich am Abend alleine essen. Ich nehme mir ein Brötchen mit Salami und trinke eine Limonade. Dann esse ich ein Joghurt, trinke eine Tasse Tee und ich sehe fern bis meine Mama oder Papa nach Hause kommen</a:t>
            </a:r>
            <a:endParaRPr lang="el-GR" dirty="0"/>
          </a:p>
        </p:txBody>
      </p:sp>
    </p:spTree>
    <p:extLst>
      <p:ext uri="{BB962C8B-B14F-4D97-AF65-F5344CB8AC3E}">
        <p14:creationId xmlns:p14="http://schemas.microsoft.com/office/powerpoint/2010/main" val="1362701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7BC237-77DF-4DFB-94F7-DB493EDA1C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4C03E94-82CB-574B-C3E5-F9841BFF12FB}"/>
              </a:ext>
            </a:extLst>
          </p:cNvPr>
          <p:cNvSpPr>
            <a:spLocks noGrp="1"/>
          </p:cNvSpPr>
          <p:nvPr>
            <p:ph type="title"/>
          </p:nvPr>
        </p:nvSpPr>
        <p:spPr>
          <a:xfrm>
            <a:off x="-451527" y="974868"/>
            <a:ext cx="3790042" cy="4908263"/>
          </a:xfrm>
        </p:spPr>
        <p:txBody>
          <a:bodyPr>
            <a:normAutofit/>
          </a:bodyPr>
          <a:lstStyle/>
          <a:p>
            <a:pPr algn="ctr"/>
            <a:r>
              <a:rPr lang="en-US" dirty="0" err="1"/>
              <a:t>Fragen</a:t>
            </a:r>
            <a:endParaRPr lang="el-GR" dirty="0"/>
          </a:p>
        </p:txBody>
      </p:sp>
      <p:graphicFrame>
        <p:nvGraphicFramePr>
          <p:cNvPr id="4" name="Θέση περιεχομένου 3">
            <a:extLst>
              <a:ext uri="{FF2B5EF4-FFF2-40B4-BE49-F238E27FC236}">
                <a16:creationId xmlns:a16="http://schemas.microsoft.com/office/drawing/2014/main" id="{706A1D0E-EC7C-C01C-1917-E3D06586C7F5}"/>
              </a:ext>
            </a:extLst>
          </p:cNvPr>
          <p:cNvGraphicFramePr>
            <a:graphicFrameLocks noGrp="1"/>
          </p:cNvGraphicFramePr>
          <p:nvPr>
            <p:ph idx="1"/>
            <p:extLst>
              <p:ext uri="{D42A27DB-BD31-4B8C-83A1-F6EECF244321}">
                <p14:modId xmlns:p14="http://schemas.microsoft.com/office/powerpoint/2010/main" val="360501056"/>
              </p:ext>
            </p:extLst>
          </p:nvPr>
        </p:nvGraphicFramePr>
        <p:xfrm>
          <a:off x="3207434" y="506436"/>
          <a:ext cx="8984566" cy="3397238"/>
        </p:xfrm>
        <a:graphic>
          <a:graphicData uri="http://schemas.openxmlformats.org/drawingml/2006/table">
            <a:tbl>
              <a:tblPr firstRow="1" firstCol="1" bandRow="1"/>
              <a:tblGrid>
                <a:gridCol w="8984566">
                  <a:extLst>
                    <a:ext uri="{9D8B030D-6E8A-4147-A177-3AD203B41FA5}">
                      <a16:colId xmlns:a16="http://schemas.microsoft.com/office/drawing/2014/main" val="681244484"/>
                    </a:ext>
                  </a:extLst>
                </a:gridCol>
              </a:tblGrid>
              <a:tr h="1055555">
                <a:tc>
                  <a:txBody>
                    <a:bodyPr/>
                    <a:lstStyle/>
                    <a:p>
                      <a:pPr marL="0" indent="0" algn="l" fontAlgn="ctr">
                        <a:spcBef>
                          <a:spcPts val="0"/>
                        </a:spcBef>
                        <a:spcAft>
                          <a:spcPts val="0"/>
                        </a:spcAft>
                        <a:buClrTx/>
                        <a:buSzPts val="1100"/>
                        <a:buFont typeface="+mj-lt"/>
                        <a:buNone/>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9. An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Wochentagen</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trinkt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Klaus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nur</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eine</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Tasse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Milch</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zum</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Frühstück</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a:t>
                      </a:r>
                    </a:p>
                  </a:txBody>
                  <a:tcPr marL="111622" marR="111622" marT="15503"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2340819"/>
                  </a:ext>
                </a:extLst>
              </a:tr>
              <a:tr h="847637">
                <a:tc>
                  <a:txBody>
                    <a:bodyPr/>
                    <a:lstStyle/>
                    <a:p>
                      <a:pPr marL="0" indent="0" algn="l" fontAlgn="ctr">
                        <a:spcBef>
                          <a:spcPts val="0"/>
                        </a:spcBef>
                        <a:spcAft>
                          <a:spcPts val="0"/>
                        </a:spcAft>
                        <a:buClrTx/>
                        <a:buSzPts val="1100"/>
                        <a:buFont typeface="+mj-lt"/>
                        <a:buNone/>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10. Klaus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liebt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Tomatensalat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mit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Würstchen</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bei</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seiner Oma.</a:t>
                      </a:r>
                      <a:endParaRPr lang="fr-FR" sz="2400" b="0" i="0" u="none" strike="noStrike" dirty="0">
                        <a:effectLst/>
                        <a:latin typeface="Arial" panose="020B0604020202020204" pitchFamily="34" charset="0"/>
                      </a:endParaRPr>
                    </a:p>
                    <a:p>
                      <a:pPr marL="45720" algn="l" fontAlgn="ctr">
                        <a:spcBef>
                          <a:spcPts val="0"/>
                        </a:spcBef>
                        <a:spcAft>
                          <a:spcPts val="0"/>
                        </a:spcAft>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endParaRPr lang="fr-FR" sz="2400" b="0" i="0" u="none" strike="noStrike" dirty="0">
                        <a:effectLst/>
                        <a:latin typeface="Arial" panose="020B0604020202020204" pitchFamily="34" charset="0"/>
                      </a:endParaRPr>
                    </a:p>
                  </a:txBody>
                  <a:tcPr marL="111622" marR="111622" marT="1550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7406522"/>
                  </a:ext>
                </a:extLst>
              </a:tr>
              <a:tr h="588817">
                <a:tc>
                  <a:txBody>
                    <a:bodyPr/>
                    <a:lstStyle/>
                    <a:p>
                      <a:pPr marL="0" indent="0" algn="l" fontAlgn="ctr">
                        <a:spcBef>
                          <a:spcPts val="0"/>
                        </a:spcBef>
                        <a:spcAft>
                          <a:spcPts val="0"/>
                        </a:spcAft>
                        <a:buClrTx/>
                        <a:buSzPts val="1100"/>
                        <a:buFont typeface="+mj-lt"/>
                        <a:buNone/>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11. Klaus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isst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sehr</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gern</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nachmittags</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Kuchen</a:t>
                      </a:r>
                      <a:endParaRPr lang="fr-FR" sz="2400" b="0" i="0" u="none" strike="noStrike" dirty="0">
                        <a:effectLst/>
                        <a:latin typeface="Arial" panose="020B0604020202020204" pitchFamily="34" charset="0"/>
                      </a:endParaRPr>
                    </a:p>
                    <a:p>
                      <a:pPr marL="45720" algn="l" fontAlgn="ctr">
                        <a:spcBef>
                          <a:spcPts val="0"/>
                        </a:spcBef>
                        <a:spcAft>
                          <a:spcPts val="0"/>
                        </a:spcAft>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endParaRPr lang="fr-FR" sz="2400" b="0" i="0" u="none" strike="noStrike" dirty="0">
                        <a:effectLst/>
                        <a:latin typeface="Arial" panose="020B0604020202020204" pitchFamily="34" charset="0"/>
                      </a:endParaRPr>
                    </a:p>
                  </a:txBody>
                  <a:tcPr marL="111622" marR="111622" marT="1550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7853254"/>
                  </a:ext>
                </a:extLst>
              </a:tr>
              <a:tr h="588817">
                <a:tc>
                  <a:txBody>
                    <a:bodyPr/>
                    <a:lstStyle/>
                    <a:p>
                      <a:pPr marL="0" indent="0" algn="l" fontAlgn="ctr">
                        <a:spcBef>
                          <a:spcPts val="0"/>
                        </a:spcBef>
                        <a:spcAft>
                          <a:spcPts val="0"/>
                        </a:spcAft>
                        <a:buClrTx/>
                        <a:buSzPts val="1100"/>
                        <a:buFont typeface="+mj-lt"/>
                        <a:buNone/>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12. Klaus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isst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abends</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meistens</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nicht</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mit seiner </a:t>
                      </a:r>
                      <a:r>
                        <a:rPr lang="fr-FR" sz="2400" b="0" i="0" u="none" strike="noStrike" dirty="0" err="1">
                          <a:effectLst/>
                          <a:latin typeface="Comic Sans MS" panose="030F0702030302020204" pitchFamily="66" charset="0"/>
                          <a:ea typeface="MS Mincho" panose="02020609040205080304" pitchFamily="49" charset="-128"/>
                          <a:cs typeface="Times New Roman" panose="02020603050405020304" pitchFamily="18" charset="0"/>
                        </a:rPr>
                        <a:t>Familie</a:t>
                      </a: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a:t>
                      </a:r>
                      <a:endParaRPr lang="fr-FR" sz="2400" b="0" i="0" u="none" strike="noStrike" dirty="0">
                        <a:effectLst/>
                        <a:latin typeface="Arial" panose="020B0604020202020204" pitchFamily="34" charset="0"/>
                      </a:endParaRPr>
                    </a:p>
                    <a:p>
                      <a:pPr marL="45720" algn="l" fontAlgn="ctr">
                        <a:spcBef>
                          <a:spcPts val="0"/>
                        </a:spcBef>
                        <a:spcAft>
                          <a:spcPts val="0"/>
                        </a:spcAft>
                        <a:tabLst>
                          <a:tab pos="152400" algn="l"/>
                          <a:tab pos="6210935" algn="r"/>
                        </a:tabLst>
                      </a:pPr>
                      <a:r>
                        <a:rPr lang="fr-FR" sz="2400" b="0" i="0" u="none" strike="noStrike" dirty="0">
                          <a:effectLst/>
                          <a:latin typeface="Comic Sans MS" panose="030F0702030302020204" pitchFamily="66" charset="0"/>
                          <a:ea typeface="MS Mincho" panose="02020609040205080304" pitchFamily="49" charset="-128"/>
                          <a:cs typeface="Times New Roman" panose="02020603050405020304" pitchFamily="18" charset="0"/>
                        </a:rPr>
                        <a:t> </a:t>
                      </a:r>
                      <a:endParaRPr lang="fr-FR" sz="2400" b="0" i="0" u="none" strike="noStrike" dirty="0">
                        <a:effectLst/>
                        <a:latin typeface="Arial" panose="020B0604020202020204" pitchFamily="34" charset="0"/>
                      </a:endParaRPr>
                    </a:p>
                  </a:txBody>
                  <a:tcPr marL="111622" marR="111622" marT="15503"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5144967"/>
                  </a:ext>
                </a:extLst>
              </a:tr>
            </a:tbl>
          </a:graphicData>
        </a:graphic>
      </p:graphicFrame>
      <p:sp>
        <p:nvSpPr>
          <p:cNvPr id="5" name="TextBox 4">
            <a:extLst>
              <a:ext uri="{FF2B5EF4-FFF2-40B4-BE49-F238E27FC236}">
                <a16:creationId xmlns:a16="http://schemas.microsoft.com/office/drawing/2014/main" id="{492721F6-0112-4032-551F-5B13B413DB78}"/>
              </a:ext>
            </a:extLst>
          </p:cNvPr>
          <p:cNvSpPr txBox="1"/>
          <p:nvPr/>
        </p:nvSpPr>
        <p:spPr>
          <a:xfrm>
            <a:off x="1617785" y="4614203"/>
            <a:ext cx="10506781" cy="2062103"/>
          </a:xfrm>
          <a:prstGeom prst="rect">
            <a:avLst/>
          </a:prstGeom>
          <a:noFill/>
        </p:spPr>
        <p:txBody>
          <a:bodyPr wrap="square" rtlCol="0">
            <a:spAutoFit/>
          </a:bodyPr>
          <a:lstStyle/>
          <a:p>
            <a:r>
              <a:rPr lang="en-US" sz="3200" dirty="0"/>
              <a:t>9. R </a:t>
            </a:r>
            <a:r>
              <a:rPr lang="en-US" sz="3200" dirty="0">
                <a:sym typeface="Wingdings" panose="05000000000000000000" pitchFamily="2" charset="2"/>
              </a:rPr>
              <a:t></a:t>
            </a:r>
            <a:r>
              <a:rPr lang="de-DE" sz="3200" dirty="0">
                <a:sym typeface="Wingdings" panose="05000000000000000000" pitchFamily="2" charset="2"/>
              </a:rPr>
              <a:t>Unter der Woche trinke ich zum Frühstück nur eine Tasse heiße Schokolade</a:t>
            </a:r>
          </a:p>
          <a:p>
            <a:r>
              <a:rPr lang="de-DE" sz="3200" dirty="0">
                <a:sym typeface="Wingdings" panose="05000000000000000000" pitchFamily="2" charset="2"/>
              </a:rPr>
              <a:t>10. </a:t>
            </a:r>
            <a:r>
              <a:rPr lang="en-US" sz="3200" dirty="0">
                <a:sym typeface="Wingdings" panose="05000000000000000000" pitchFamily="2" charset="2"/>
              </a:rPr>
              <a:t> F Er mag </a:t>
            </a:r>
            <a:r>
              <a:rPr lang="en-US" sz="3200" dirty="0" err="1">
                <a:sym typeface="Wingdings" panose="05000000000000000000" pitchFamily="2" charset="2"/>
              </a:rPr>
              <a:t>Kartoffelsalat</a:t>
            </a:r>
            <a:r>
              <a:rPr lang="en-US" sz="3200" dirty="0">
                <a:sym typeface="Wingdings" panose="05000000000000000000" pitchFamily="2" charset="2"/>
              </a:rPr>
              <a:t> </a:t>
            </a:r>
            <a:r>
              <a:rPr lang="en-US" sz="3200" dirty="0" err="1">
                <a:sym typeface="Wingdings" panose="05000000000000000000" pitchFamily="2" charset="2"/>
              </a:rPr>
              <a:t>mit</a:t>
            </a:r>
            <a:r>
              <a:rPr lang="en-US" sz="3200" dirty="0">
                <a:sym typeface="Wingdings" panose="05000000000000000000" pitchFamily="2" charset="2"/>
              </a:rPr>
              <a:t> W</a:t>
            </a:r>
            <a:r>
              <a:rPr lang="de-DE" sz="3200" dirty="0" err="1">
                <a:sym typeface="Wingdings" panose="05000000000000000000" pitchFamily="2" charset="2"/>
              </a:rPr>
              <a:t>ürstchen</a:t>
            </a:r>
            <a:r>
              <a:rPr lang="de-DE" sz="3200" dirty="0">
                <a:sym typeface="Wingdings" panose="05000000000000000000" pitchFamily="2" charset="2"/>
              </a:rPr>
              <a:t>.</a:t>
            </a:r>
          </a:p>
          <a:p>
            <a:r>
              <a:rPr lang="de-DE" sz="3200" dirty="0">
                <a:sym typeface="Wingdings" panose="05000000000000000000" pitchFamily="2" charset="2"/>
              </a:rPr>
              <a:t>11. R </a:t>
            </a:r>
            <a:r>
              <a:rPr lang="el-GR" sz="3200" dirty="0">
                <a:sym typeface="Wingdings" panose="05000000000000000000" pitchFamily="2" charset="2"/>
              </a:rPr>
              <a:t> </a:t>
            </a:r>
            <a:r>
              <a:rPr lang="en-US" sz="3200" dirty="0">
                <a:sym typeface="Wingdings" panose="05000000000000000000" pitchFamily="2" charset="2"/>
              </a:rPr>
              <a:t>Er </a:t>
            </a:r>
            <a:r>
              <a:rPr lang="en-US" sz="3200" dirty="0" err="1">
                <a:sym typeface="Wingdings" panose="05000000000000000000" pitchFamily="2" charset="2"/>
              </a:rPr>
              <a:t>isst</a:t>
            </a:r>
            <a:r>
              <a:rPr lang="en-US" sz="3200" dirty="0">
                <a:sym typeface="Wingdings" panose="05000000000000000000" pitchFamily="2" charset="2"/>
              </a:rPr>
              <a:t> </a:t>
            </a:r>
            <a:r>
              <a:rPr lang="en-US" sz="3200" dirty="0" err="1">
                <a:sym typeface="Wingdings" panose="05000000000000000000" pitchFamily="2" charset="2"/>
              </a:rPr>
              <a:t>jeden</a:t>
            </a:r>
            <a:r>
              <a:rPr lang="en-US" sz="3200" dirty="0">
                <a:sym typeface="Wingdings" panose="05000000000000000000" pitchFamily="2" charset="2"/>
              </a:rPr>
              <a:t> </a:t>
            </a:r>
            <a:r>
              <a:rPr lang="en-US" sz="3200" dirty="0" err="1">
                <a:sym typeface="Wingdings" panose="05000000000000000000" pitchFamily="2" charset="2"/>
              </a:rPr>
              <a:t>Nachmittag</a:t>
            </a:r>
            <a:r>
              <a:rPr lang="en-US" sz="3200" dirty="0">
                <a:sym typeface="Wingdings" panose="05000000000000000000" pitchFamily="2" charset="2"/>
              </a:rPr>
              <a:t> Kuchen</a:t>
            </a:r>
          </a:p>
          <a:p>
            <a:r>
              <a:rPr lang="en-US" sz="3200" dirty="0">
                <a:sym typeface="Wingdings" panose="05000000000000000000" pitchFamily="2" charset="2"/>
              </a:rPr>
              <a:t>12. R </a:t>
            </a:r>
            <a:r>
              <a:rPr lang="de-DE" sz="3200" dirty="0">
                <a:sym typeface="Wingdings" panose="05000000000000000000" pitchFamily="2" charset="2"/>
              </a:rPr>
              <a:t>Oft muss ich am Abend alleine essen. </a:t>
            </a:r>
            <a:endParaRPr lang="el-GR" sz="3200" dirty="0"/>
          </a:p>
        </p:txBody>
      </p:sp>
    </p:spTree>
    <p:extLst>
      <p:ext uri="{BB962C8B-B14F-4D97-AF65-F5344CB8AC3E}">
        <p14:creationId xmlns:p14="http://schemas.microsoft.com/office/powerpoint/2010/main" val="384591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Effect transition="in" filter="barn(inVertical)">
                                      <p:cBhvr>
                                        <p:cTn id="3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BB095A-82F1-15B7-E4D9-009EC51DD7DA}"/>
              </a:ext>
            </a:extLst>
          </p:cNvPr>
          <p:cNvSpPr>
            <a:spLocks noGrp="1"/>
          </p:cNvSpPr>
          <p:nvPr>
            <p:ph type="title"/>
          </p:nvPr>
        </p:nvSpPr>
        <p:spPr/>
        <p:txBody>
          <a:bodyPr/>
          <a:lstStyle/>
          <a:p>
            <a:r>
              <a:rPr lang="en-US" dirty="0" err="1"/>
              <a:t>Macht</a:t>
            </a:r>
            <a:r>
              <a:rPr lang="en-US" dirty="0"/>
              <a:t> </a:t>
            </a:r>
            <a:r>
              <a:rPr lang="en-US" dirty="0" err="1"/>
              <a:t>Eure</a:t>
            </a:r>
            <a:r>
              <a:rPr lang="en-US" dirty="0"/>
              <a:t> B</a:t>
            </a:r>
            <a:r>
              <a:rPr lang="de-DE" dirty="0" err="1"/>
              <a:t>ücher</a:t>
            </a:r>
            <a:r>
              <a:rPr lang="de-DE" dirty="0"/>
              <a:t> auf Seite 32-33 AUF</a:t>
            </a:r>
            <a:endParaRPr lang="el-GR" dirty="0"/>
          </a:p>
        </p:txBody>
      </p:sp>
      <p:sp>
        <p:nvSpPr>
          <p:cNvPr id="3" name="Θέση περιεχομένου 2">
            <a:extLst>
              <a:ext uri="{FF2B5EF4-FFF2-40B4-BE49-F238E27FC236}">
                <a16:creationId xmlns:a16="http://schemas.microsoft.com/office/drawing/2014/main" id="{3795F9E7-B719-BE45-C37F-66875CB19698}"/>
              </a:ext>
            </a:extLst>
          </p:cNvPr>
          <p:cNvSpPr>
            <a:spLocks noGrp="1"/>
          </p:cNvSpPr>
          <p:nvPr>
            <p:ph idx="1"/>
          </p:nvPr>
        </p:nvSpPr>
        <p:spPr/>
        <p:txBody>
          <a:bodyPr/>
          <a:lstStyle/>
          <a:p>
            <a:r>
              <a:rPr lang="de-DE" dirty="0"/>
              <a:t>Carmen geht mit Frau Alexiou in den Supermarkt.  Sie gehen einkaufen.</a:t>
            </a:r>
          </a:p>
          <a:p>
            <a:r>
              <a:rPr lang="en-US" dirty="0" err="1"/>
              <a:t>Setzt</a:t>
            </a:r>
            <a:r>
              <a:rPr lang="en-US" dirty="0"/>
              <a:t> den Dialog in die </a:t>
            </a:r>
            <a:r>
              <a:rPr lang="en-US" dirty="0" err="1"/>
              <a:t>richtige</a:t>
            </a:r>
            <a:r>
              <a:rPr lang="en-US" dirty="0"/>
              <a:t> </a:t>
            </a:r>
            <a:r>
              <a:rPr lang="en-US" dirty="0" err="1"/>
              <a:t>Reihenfolge</a:t>
            </a:r>
            <a:r>
              <a:rPr lang="en-US" dirty="0"/>
              <a:t>.</a:t>
            </a:r>
          </a:p>
          <a:p>
            <a:r>
              <a:rPr lang="en-US" dirty="0"/>
              <a:t>Ich </a:t>
            </a:r>
            <a:r>
              <a:rPr lang="en-US" dirty="0" err="1"/>
              <a:t>trenne</a:t>
            </a:r>
            <a:r>
              <a:rPr lang="en-US" dirty="0"/>
              <a:t> </a:t>
            </a:r>
            <a:r>
              <a:rPr lang="en-US" dirty="0" err="1"/>
              <a:t>euch</a:t>
            </a:r>
            <a:r>
              <a:rPr lang="en-US" dirty="0"/>
              <a:t> in Gruppen!!!!</a:t>
            </a:r>
          </a:p>
          <a:p>
            <a:endParaRPr lang="el-GR" dirty="0"/>
          </a:p>
        </p:txBody>
      </p:sp>
    </p:spTree>
    <p:extLst>
      <p:ext uri="{BB962C8B-B14F-4D97-AF65-F5344CB8AC3E}">
        <p14:creationId xmlns:p14="http://schemas.microsoft.com/office/powerpoint/2010/main" val="3622673820"/>
      </p:ext>
    </p:extLst>
  </p:cSld>
  <p:clrMapOvr>
    <a:masterClrMapping/>
  </p:clrMapOvr>
</p:sld>
</file>

<file path=ppt/theme/theme1.xml><?xml version="1.0" encoding="utf-8"?>
<a:theme xmlns:a="http://schemas.openxmlformats.org/drawingml/2006/main" name="ChitchatVTI">
  <a:themeElements>
    <a:clrScheme name="bubbles">
      <a:dk1>
        <a:sysClr val="windowText" lastClr="000000"/>
      </a:dk1>
      <a:lt1>
        <a:sysClr val="window" lastClr="FFFFFF"/>
      </a:lt1>
      <a:dk2>
        <a:srgbClr val="071819"/>
      </a:dk2>
      <a:lt2>
        <a:srgbClr val="D5F2EB"/>
      </a:lt2>
      <a:accent1>
        <a:srgbClr val="38B698"/>
      </a:accent1>
      <a:accent2>
        <a:srgbClr val="528BD6"/>
      </a:accent2>
      <a:accent3>
        <a:srgbClr val="31A7C7"/>
      </a:accent3>
      <a:accent4>
        <a:srgbClr val="F15843"/>
      </a:accent4>
      <a:accent5>
        <a:srgbClr val="DE3A6D"/>
      </a:accent5>
      <a:accent6>
        <a:srgbClr val="7AAE3C"/>
      </a:accent6>
      <a:hlink>
        <a:srgbClr val="2F9880"/>
      </a:hlink>
      <a:folHlink>
        <a:srgbClr val="396CD1"/>
      </a:folHlink>
    </a:clrScheme>
    <a:fontScheme name="The Hand">
      <a:majorFont>
        <a:latin typeface="The Serif Hand"/>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tchatVTI" id="{08BB1610-1071-4750-BA6F-EA15E875FFCD}" vid="{D7BDF053-2181-45AE-9365-FFAA906CB43F}"/>
    </a:ext>
  </a:extLst>
</a:theme>
</file>

<file path=docProps/app.xml><?xml version="1.0" encoding="utf-8"?>
<Properties xmlns="http://schemas.openxmlformats.org/officeDocument/2006/extended-properties" xmlns:vt="http://schemas.openxmlformats.org/officeDocument/2006/docPropsVTypes">
  <TotalTime>44</TotalTime>
  <Words>950</Words>
  <Application>Microsoft Office PowerPoint</Application>
  <PresentationFormat>Ευρεία οθόνη</PresentationFormat>
  <Paragraphs>57</Paragraphs>
  <Slides>10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10</vt:i4>
      </vt:variant>
    </vt:vector>
  </HeadingPairs>
  <TitlesOfParts>
    <vt:vector size="15" baseType="lpstr">
      <vt:lpstr>Arial</vt:lpstr>
      <vt:lpstr>Comic Sans MS</vt:lpstr>
      <vt:lpstr>The Hand</vt:lpstr>
      <vt:lpstr>The Serif Hand</vt:lpstr>
      <vt:lpstr>ChitchatVTI</vt:lpstr>
      <vt:lpstr>Willkommen</vt:lpstr>
      <vt:lpstr>Hausaufgaben </vt:lpstr>
      <vt:lpstr>Aufgabenblatt: MARTINA</vt:lpstr>
      <vt:lpstr>Fragen</vt:lpstr>
      <vt:lpstr>Frau Maier</vt:lpstr>
      <vt:lpstr>Fragen zum Text</vt:lpstr>
      <vt:lpstr>KlaUS</vt:lpstr>
      <vt:lpstr>Fragen</vt:lpstr>
      <vt:lpstr>Macht Eure Bücher auf Seite 32-33 AUF</vt:lpstr>
      <vt:lpstr>Hausaufgabe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Willkommen</dc:title>
  <dc:creator>Ιωάννα Κασίμη</dc:creator>
  <cp:lastModifiedBy>Ιωάννα Κασίμη</cp:lastModifiedBy>
  <cp:revision>2</cp:revision>
  <dcterms:created xsi:type="dcterms:W3CDTF">2023-02-08T05:57:02Z</dcterms:created>
  <dcterms:modified xsi:type="dcterms:W3CDTF">2023-02-08T06:41:10Z</dcterms:modified>
</cp:coreProperties>
</file>