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56" r:id="rId2"/>
    <p:sldId id="257" r:id="rId3"/>
    <p:sldId id="258" r:id="rId4"/>
    <p:sldId id="259" r:id="rId5"/>
    <p:sldId id="261" r:id="rId6"/>
    <p:sldId id="262" r:id="rId7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hyperlink" Target="https://photodentro.edu.gr/v/item/ds/8521/8304" TargetMode="External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hyperlink" Target="https://photodentro.edu.gr/v/item/ds/8521/8304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73B310F-70D1-49BB-AC16-BF8FC6F12F72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70287B3F-F6D9-4FF6-88C2-8ED4ADD9FC0B}">
      <dgm:prSet/>
      <dgm:spPr/>
      <dgm:t>
        <a:bodyPr/>
        <a:lstStyle/>
        <a:p>
          <a:r>
            <a:rPr lang="el-GR"/>
            <a:t>Τις συνταγές θα μου τις φέρετε την επόμενη φορά, να τις δούμε στην τάξη.</a:t>
          </a:r>
          <a:endParaRPr lang="en-US"/>
        </a:p>
      </dgm:t>
    </dgm:pt>
    <dgm:pt modelId="{AE3A33E3-7ACC-41D5-8407-28B30C7FD427}" type="parTrans" cxnId="{A22217BE-9250-49CF-9851-4A2AADCEF9CE}">
      <dgm:prSet/>
      <dgm:spPr/>
      <dgm:t>
        <a:bodyPr/>
        <a:lstStyle/>
        <a:p>
          <a:endParaRPr lang="en-US"/>
        </a:p>
      </dgm:t>
    </dgm:pt>
    <dgm:pt modelId="{D4B5920D-6847-4D45-AC64-50A2C9B4E1E8}" type="sibTrans" cxnId="{A22217BE-9250-49CF-9851-4A2AADCEF9CE}">
      <dgm:prSet/>
      <dgm:spPr/>
      <dgm:t>
        <a:bodyPr/>
        <a:lstStyle/>
        <a:p>
          <a:endParaRPr lang="en-US"/>
        </a:p>
      </dgm:t>
    </dgm:pt>
    <dgm:pt modelId="{8563F331-DDCC-4600-B9A7-63D150747763}">
      <dgm:prSet/>
      <dgm:spPr/>
      <dgm:t>
        <a:bodyPr/>
        <a:lstStyle/>
        <a:p>
          <a:r>
            <a:rPr lang="el-GR" dirty="0"/>
            <a:t>Ας κάνουμε το ακουστικό κείμενο που κάναμε την προηγούμενη φορά και κάποιες ασκήσεις που θα κάνουμε </a:t>
          </a:r>
          <a:r>
            <a:rPr lang="en-US" dirty="0"/>
            <a:t>online.</a:t>
          </a:r>
        </a:p>
      </dgm:t>
    </dgm:pt>
    <dgm:pt modelId="{23486CE3-08EB-4704-A3C2-840D2E147764}" type="parTrans" cxnId="{9EC1A433-4BDD-4DB2-B313-EB2BC413EBB5}">
      <dgm:prSet/>
      <dgm:spPr/>
      <dgm:t>
        <a:bodyPr/>
        <a:lstStyle/>
        <a:p>
          <a:endParaRPr lang="en-US"/>
        </a:p>
      </dgm:t>
    </dgm:pt>
    <dgm:pt modelId="{D2172253-EB9D-422E-8AD3-C073ED789741}" type="sibTrans" cxnId="{9EC1A433-4BDD-4DB2-B313-EB2BC413EBB5}">
      <dgm:prSet/>
      <dgm:spPr/>
      <dgm:t>
        <a:bodyPr/>
        <a:lstStyle/>
        <a:p>
          <a:endParaRPr lang="en-US"/>
        </a:p>
      </dgm:t>
    </dgm:pt>
    <dgm:pt modelId="{ADC8951A-7B2C-4631-B15A-3F7216C3B826}">
      <dgm:prSet/>
      <dgm:spPr/>
      <dgm:t>
        <a:bodyPr/>
        <a:lstStyle/>
        <a:p>
          <a:r>
            <a:rPr lang="en-US">
              <a:hlinkClick xmlns:r="http://schemas.openxmlformats.org/officeDocument/2006/relationships" r:id="rId1"/>
            </a:rPr>
            <a:t>https://photodentro.edu.gr/v/item/ds/8521/8304</a:t>
          </a:r>
          <a:endParaRPr lang="en-US"/>
        </a:p>
      </dgm:t>
    </dgm:pt>
    <dgm:pt modelId="{F0BC17C6-78D6-4544-9B78-0C583CE46DF7}" type="parTrans" cxnId="{542345E8-60A8-41D2-9E92-CF522F073651}">
      <dgm:prSet/>
      <dgm:spPr/>
      <dgm:t>
        <a:bodyPr/>
        <a:lstStyle/>
        <a:p>
          <a:endParaRPr lang="en-US"/>
        </a:p>
      </dgm:t>
    </dgm:pt>
    <dgm:pt modelId="{343F6C33-39EB-4348-8CAE-76746966D9D2}" type="sibTrans" cxnId="{542345E8-60A8-41D2-9E92-CF522F073651}">
      <dgm:prSet/>
      <dgm:spPr/>
      <dgm:t>
        <a:bodyPr/>
        <a:lstStyle/>
        <a:p>
          <a:endParaRPr lang="en-US"/>
        </a:p>
      </dgm:t>
    </dgm:pt>
    <dgm:pt modelId="{3D9BA883-B1F9-43C2-B5F9-9C4C39C2AE1E}" type="pres">
      <dgm:prSet presAssocID="{A73B310F-70D1-49BB-AC16-BF8FC6F12F72}" presName="linear" presStyleCnt="0">
        <dgm:presLayoutVars>
          <dgm:animLvl val="lvl"/>
          <dgm:resizeHandles val="exact"/>
        </dgm:presLayoutVars>
      </dgm:prSet>
      <dgm:spPr/>
    </dgm:pt>
    <dgm:pt modelId="{DBF37C76-0FDC-4E88-AC44-06B8037A92EF}" type="pres">
      <dgm:prSet presAssocID="{70287B3F-F6D9-4FF6-88C2-8ED4ADD9FC0B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C4F32533-D55A-4822-9BF6-9DF3DD9D7C7F}" type="pres">
      <dgm:prSet presAssocID="{D4B5920D-6847-4D45-AC64-50A2C9B4E1E8}" presName="spacer" presStyleCnt="0"/>
      <dgm:spPr/>
    </dgm:pt>
    <dgm:pt modelId="{7D6FB154-9308-4C2D-95A4-F87DDCB3DD5A}" type="pres">
      <dgm:prSet presAssocID="{8563F331-DDCC-4600-B9A7-63D150747763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94BF4F9D-2B76-4139-B1FB-FB3C8EEFBDE4}" type="pres">
      <dgm:prSet presAssocID="{D2172253-EB9D-422E-8AD3-C073ED789741}" presName="spacer" presStyleCnt="0"/>
      <dgm:spPr/>
    </dgm:pt>
    <dgm:pt modelId="{445B45A6-A65E-402E-A71F-0B17510E5C9E}" type="pres">
      <dgm:prSet presAssocID="{ADC8951A-7B2C-4631-B15A-3F7216C3B826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9EC1A433-4BDD-4DB2-B313-EB2BC413EBB5}" srcId="{A73B310F-70D1-49BB-AC16-BF8FC6F12F72}" destId="{8563F331-DDCC-4600-B9A7-63D150747763}" srcOrd="1" destOrd="0" parTransId="{23486CE3-08EB-4704-A3C2-840D2E147764}" sibTransId="{D2172253-EB9D-422E-8AD3-C073ED789741}"/>
    <dgm:cxn modelId="{F8627A54-FE8C-4222-8567-A855B54FDD22}" type="presOf" srcId="{A73B310F-70D1-49BB-AC16-BF8FC6F12F72}" destId="{3D9BA883-B1F9-43C2-B5F9-9C4C39C2AE1E}" srcOrd="0" destOrd="0" presId="urn:microsoft.com/office/officeart/2005/8/layout/vList2"/>
    <dgm:cxn modelId="{57402A78-8230-4595-A42B-C8F72BE2C1A4}" type="presOf" srcId="{ADC8951A-7B2C-4631-B15A-3F7216C3B826}" destId="{445B45A6-A65E-402E-A71F-0B17510E5C9E}" srcOrd="0" destOrd="0" presId="urn:microsoft.com/office/officeart/2005/8/layout/vList2"/>
    <dgm:cxn modelId="{6B1080A9-514C-4FB0-AFD4-D9727F88EB33}" type="presOf" srcId="{70287B3F-F6D9-4FF6-88C2-8ED4ADD9FC0B}" destId="{DBF37C76-0FDC-4E88-AC44-06B8037A92EF}" srcOrd="0" destOrd="0" presId="urn:microsoft.com/office/officeart/2005/8/layout/vList2"/>
    <dgm:cxn modelId="{A22217BE-9250-49CF-9851-4A2AADCEF9CE}" srcId="{A73B310F-70D1-49BB-AC16-BF8FC6F12F72}" destId="{70287B3F-F6D9-4FF6-88C2-8ED4ADD9FC0B}" srcOrd="0" destOrd="0" parTransId="{AE3A33E3-7ACC-41D5-8407-28B30C7FD427}" sibTransId="{D4B5920D-6847-4D45-AC64-50A2C9B4E1E8}"/>
    <dgm:cxn modelId="{9C9632DF-C3C5-4682-89F2-7BC30E9E970A}" type="presOf" srcId="{8563F331-DDCC-4600-B9A7-63D150747763}" destId="{7D6FB154-9308-4C2D-95A4-F87DDCB3DD5A}" srcOrd="0" destOrd="0" presId="urn:microsoft.com/office/officeart/2005/8/layout/vList2"/>
    <dgm:cxn modelId="{542345E8-60A8-41D2-9E92-CF522F073651}" srcId="{A73B310F-70D1-49BB-AC16-BF8FC6F12F72}" destId="{ADC8951A-7B2C-4631-B15A-3F7216C3B826}" srcOrd="2" destOrd="0" parTransId="{F0BC17C6-78D6-4544-9B78-0C583CE46DF7}" sibTransId="{343F6C33-39EB-4348-8CAE-76746966D9D2}"/>
    <dgm:cxn modelId="{1DE4F658-F64A-424D-B308-66782F59FBD4}" type="presParOf" srcId="{3D9BA883-B1F9-43C2-B5F9-9C4C39C2AE1E}" destId="{DBF37C76-0FDC-4E88-AC44-06B8037A92EF}" srcOrd="0" destOrd="0" presId="urn:microsoft.com/office/officeart/2005/8/layout/vList2"/>
    <dgm:cxn modelId="{CAEA5CCB-B508-4D65-8E68-6273F4AA7CD3}" type="presParOf" srcId="{3D9BA883-B1F9-43C2-B5F9-9C4C39C2AE1E}" destId="{C4F32533-D55A-4822-9BF6-9DF3DD9D7C7F}" srcOrd="1" destOrd="0" presId="urn:microsoft.com/office/officeart/2005/8/layout/vList2"/>
    <dgm:cxn modelId="{A5B82D5F-C368-4ED2-944D-033B11147C91}" type="presParOf" srcId="{3D9BA883-B1F9-43C2-B5F9-9C4C39C2AE1E}" destId="{7D6FB154-9308-4C2D-95A4-F87DDCB3DD5A}" srcOrd="2" destOrd="0" presId="urn:microsoft.com/office/officeart/2005/8/layout/vList2"/>
    <dgm:cxn modelId="{9C327EB2-06F1-4F63-BFBF-926AFE88EB5B}" type="presParOf" srcId="{3D9BA883-B1F9-43C2-B5F9-9C4C39C2AE1E}" destId="{94BF4F9D-2B76-4139-B1FB-FB3C8EEFBDE4}" srcOrd="3" destOrd="0" presId="urn:microsoft.com/office/officeart/2005/8/layout/vList2"/>
    <dgm:cxn modelId="{961BD62E-2A06-41C6-8C97-43EDEE58CF72}" type="presParOf" srcId="{3D9BA883-B1F9-43C2-B5F9-9C4C39C2AE1E}" destId="{445B45A6-A65E-402E-A71F-0B17510E5C9E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BF37C76-0FDC-4E88-AC44-06B8037A92EF}">
      <dsp:nvSpPr>
        <dsp:cNvPr id="0" name=""/>
        <dsp:cNvSpPr/>
      </dsp:nvSpPr>
      <dsp:spPr>
        <a:xfrm>
          <a:off x="0" y="792728"/>
          <a:ext cx="6967728" cy="128663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300" kern="1200"/>
            <a:t>Τις συνταγές θα μου τις φέρετε την επόμενη φορά, να τις δούμε στην τάξη.</a:t>
          </a:r>
          <a:endParaRPr lang="en-US" sz="2300" kern="1200"/>
        </a:p>
      </dsp:txBody>
      <dsp:txXfrm>
        <a:off x="62808" y="855536"/>
        <a:ext cx="6842112" cy="1161018"/>
      </dsp:txXfrm>
    </dsp:sp>
    <dsp:sp modelId="{7D6FB154-9308-4C2D-95A4-F87DDCB3DD5A}">
      <dsp:nvSpPr>
        <dsp:cNvPr id="0" name=""/>
        <dsp:cNvSpPr/>
      </dsp:nvSpPr>
      <dsp:spPr>
        <a:xfrm>
          <a:off x="0" y="2145602"/>
          <a:ext cx="6967728" cy="1286634"/>
        </a:xfrm>
        <a:prstGeom prst="roundRect">
          <a:avLst/>
        </a:prstGeom>
        <a:solidFill>
          <a:schemeClr val="accent2">
            <a:hueOff val="734788"/>
            <a:satOff val="-160"/>
            <a:lumOff val="343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300" kern="1200" dirty="0"/>
            <a:t>Ας κάνουμε το ακουστικό κείμενο που κάναμε την προηγούμενη φορά και κάποιες ασκήσεις που θα κάνουμε </a:t>
          </a:r>
          <a:r>
            <a:rPr lang="en-US" sz="2300" kern="1200" dirty="0"/>
            <a:t>online.</a:t>
          </a:r>
        </a:p>
      </dsp:txBody>
      <dsp:txXfrm>
        <a:off x="62808" y="2208410"/>
        <a:ext cx="6842112" cy="1161018"/>
      </dsp:txXfrm>
    </dsp:sp>
    <dsp:sp modelId="{445B45A6-A65E-402E-A71F-0B17510E5C9E}">
      <dsp:nvSpPr>
        <dsp:cNvPr id="0" name=""/>
        <dsp:cNvSpPr/>
      </dsp:nvSpPr>
      <dsp:spPr>
        <a:xfrm>
          <a:off x="0" y="3498477"/>
          <a:ext cx="6967728" cy="1286634"/>
        </a:xfrm>
        <a:prstGeom prst="roundRect">
          <a:avLst/>
        </a:prstGeom>
        <a:solidFill>
          <a:schemeClr val="accent2">
            <a:hueOff val="1469576"/>
            <a:satOff val="-320"/>
            <a:lumOff val="686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>
              <a:hlinkClick xmlns:r="http://schemas.openxmlformats.org/officeDocument/2006/relationships" r:id="rId1"/>
            </a:rPr>
            <a:t>https://photodentro.edu.gr/v/item/ds/8521/8304</a:t>
          </a:r>
          <a:endParaRPr lang="en-US" sz="2300" kern="1200"/>
        </a:p>
      </dsp:txBody>
      <dsp:txXfrm>
        <a:off x="62808" y="3561285"/>
        <a:ext cx="6842112" cy="116101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B8136-4330-4480-80D9-0F6FD97061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6072" y="1124712"/>
            <a:ext cx="11036808" cy="3172968"/>
          </a:xfrm>
        </p:spPr>
        <p:txBody>
          <a:bodyPr anchor="b">
            <a:normAutofit/>
          </a:bodyPr>
          <a:lstStyle>
            <a:lvl1pPr algn="l">
              <a:defRPr sz="8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6E5739-DD96-45FB-B609-3E3447A52F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6072" y="4727448"/>
            <a:ext cx="11036808" cy="1481328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9FF558-51F9-42A2-9944-DBE23DA8B22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76072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2/5/2023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8C0E86-A7F7-4BDC-A637-254E5252D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D10ADE-E9DA-4E57-BF57-1CCB65219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69680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D06CE56-3881-4ADA-8CEF-D18B02C242A3}"/>
              </a:ext>
            </a:extLst>
          </p:cNvPr>
          <p:cNvSpPr/>
          <p:nvPr/>
        </p:nvSpPr>
        <p:spPr>
          <a:xfrm rot="5400000">
            <a:off x="857544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9F3C543-62EC-4433-9C93-A2CD8764E9B4}"/>
              </a:ext>
            </a:extLst>
          </p:cNvPr>
          <p:cNvSpPr/>
          <p:nvPr/>
        </p:nvSpPr>
        <p:spPr>
          <a:xfrm flipV="1">
            <a:off x="578652" y="4501201"/>
            <a:ext cx="11034696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87683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32C18-E430-4EC7-BD7C-99D86D012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C5012F-7119-4D94-9717-3862E1C938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D9A4A-D287-4207-9037-70DB007A1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2/5/2023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ECFCAC-80DB-43BB-B3F1-AC22BACEE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679730-3487-4D94-A0DC-C21684963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386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43C89D-929E-4CD1-BCCC-72A14C0335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D450EA-A577-4B76-A12F-650BEB20FD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D2603B-9ACE-4FA9-805B-9B91EB63D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2/5/2023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CE18AC-D6A9-4A61-885D-68E2B684A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197AE4-AA47-4E14-8FFE-171FAE47F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560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D6FBB9D-1CAA-4D05-AB33-BABDFE17B843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27B71-B4B6-4823-80A1-68C40B475118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9A6DB05-9FB5-4B07-8675-74C23D4FD89D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358CF-0758-490A-A084-C46443B9A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71183-B3CE-4F45-92FB-98290CA0E2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78024"/>
            <a:ext cx="10168128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7DED67-27EC-4D43-A21C-093C1DB0481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2/5/2023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747CE3-4890-4BC1-94DB-5D49D02C9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3C5AD3-D79A-4D46-B25B-822FE0252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2639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5AEDC5C-2E87-49C6-AB07-A95E5F39ED8E}"/>
              </a:ext>
            </a:extLst>
          </p:cNvPr>
          <p:cNvSpPr/>
          <p:nvPr/>
        </p:nvSpPr>
        <p:spPr>
          <a:xfrm>
            <a:off x="558210" y="4981421"/>
            <a:ext cx="11134956" cy="82296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7D88DE-E462-4C8A-BF99-609390DFB781}"/>
              </a:ext>
            </a:extLst>
          </p:cNvPr>
          <p:cNvSpPr/>
          <p:nvPr/>
        </p:nvSpPr>
        <p:spPr>
          <a:xfrm>
            <a:off x="498834" y="5118581"/>
            <a:ext cx="146304" cy="548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E44900-E8BF-4B12-8BCB-41076E2B6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7784" y="640080"/>
            <a:ext cx="10890504" cy="4114800"/>
          </a:xfrm>
        </p:spPr>
        <p:txBody>
          <a:bodyPr anchor="b">
            <a:normAutofit/>
          </a:bodyPr>
          <a:lstStyle>
            <a:lvl1pPr>
              <a:defRPr sz="6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7741F9-B00F-4463-A257-6B66DABD9B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5102352"/>
            <a:ext cx="10607040" cy="585216"/>
          </a:xfrm>
        </p:spPr>
        <p:txBody>
          <a:bodyPr anchor="ctr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8BFA7D-4401-4285-802B-1579165F0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2/5/2023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A909C5-AA19-4195-8376-9002D5DF4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AC3F32-46E0-47C8-8565-5969A475F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659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076262E-36A0-40C6-ADE6-90CD9FB9B9EA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2677A9B-4D1D-4D80-912C-24570140A650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3DC8C98-510F-48C9-82B2-9E4F760A68DF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A078AE-0BC3-48F9-87EC-2DB0CCE7E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2A20DF-0829-4336-B59F-FF9D7AA9D8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15568" y="2478024"/>
            <a:ext cx="493776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35D01C-CF67-4DF6-B96C-FFC9D5BF84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45936" y="2478024"/>
            <a:ext cx="493776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BBD797-6031-4F82-8726-EAB757027FF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2/5/2023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B3F71C-B897-4909-A75E-8716AD49C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78BC14-5BB1-405F-A6F3-C07230F08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0665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6B671BDE-E45C-41A1-9B98-4A607D703855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299500CE-917A-4D03-A7DF-71D8EBBC1537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3D0D377-28B0-417D-886B-9483AF064975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8F91F8-0767-40B5-A3AA-72931FC19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AE0554-8BEE-4BF6-9519-51B8475D35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15568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4A358D-C930-48E0-B372-06A826B74C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15568" y="3203688"/>
            <a:ext cx="4937760" cy="29685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B6615E-4966-4150-83B6-C47591B363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45936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409F6B-C17B-4B4F-9F35-5068BDC4E2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45936" y="3203687"/>
            <a:ext cx="4937760" cy="296851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BC356D-052B-4A9B-8B2F-6665FD325A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2/5/2023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C5E5FA-26A9-467C-93E3-8476142D1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79E50C-1E40-4B48-871B-E392428D2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4188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8C0689C4-0DB3-408B-A956-40326B4AE4C4}"/>
              </a:ext>
            </a:extLst>
          </p:cNvPr>
          <p:cNvSpPr/>
          <p:nvPr/>
        </p:nvSpPr>
        <p:spPr>
          <a:xfrm>
            <a:off x="665853" y="1533525"/>
            <a:ext cx="10917063" cy="379095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2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6E1D10E-1C30-41BF-8C3B-C460C9B5597B}"/>
              </a:ext>
            </a:extLst>
          </p:cNvPr>
          <p:cNvSpPr/>
          <p:nvPr/>
        </p:nvSpPr>
        <p:spPr>
          <a:xfrm>
            <a:off x="609084" y="2971798"/>
            <a:ext cx="128016" cy="914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9454F2-0EE5-4888-AF4C-82F825E62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8992" y="1938528"/>
            <a:ext cx="10177272" cy="2990088"/>
          </a:xfrm>
        </p:spPr>
        <p:txBody>
          <a:bodyPr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C91241-A315-4643-91E5-CF2C25CC9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2/5/2023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706D86-5479-487D-94C8-76093D84F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739411-CED6-43D4-868D-A65C4161A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8015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C447E0-1D4D-4EF2-B81B-4B2400EE3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2/5/2023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984CA0-2A78-4600-9F3D-19B09E790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440955-B18E-49D3-AE7B-B331200E3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0152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FA417FE-CD1A-486F-A4AC-E4000A2FB18E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318F0F5-812B-472C-9408-B80F2553F5E0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7F7751B-CD8F-4F5B-A903-1DCE5D1E8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A55C8A-A0BB-441D-976F-EB56D4382D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192" y="1709928"/>
            <a:ext cx="6729984" cy="4096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DE6A51-A2E5-4BFA-B571-9FDFE1BBFB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29000"/>
            <a:ext cx="3099816" cy="20665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92778A-DD4C-4651-9C53-8B0C44CD88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2/5/2023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6C7F66-2DFA-4146-BE1A-CE2890FE4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85D185-B1B6-4D62-81BE-BE82C80AC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4376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68B77B5-211C-456E-B79F-306CC3619347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63C338-194D-4F23-ABEC-60A7EA96F302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C04DCC-0E3E-4F05-9FAC-9FA6CA4B2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A29649-B19F-499E-8E9A-3577EAC8F0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65192" y="1161288"/>
            <a:ext cx="6729984" cy="4645152"/>
          </a:xfrm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C9EF2E-A8CD-41A1-B11A-0D8842797A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38144"/>
            <a:ext cx="3099816" cy="20574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4257B5-0DE0-401F-9171-E8687A97DBA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2/5/2023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8CD9AD-D667-4FD4-AA34-428AA0BCD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770FB6-F273-4BA6-8B97-9835AC537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34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B325BDE-35A4-4AAD-960B-C1415864A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459C78-0CC4-4552-93DD-49B4194D00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744A3C-9C54-46A6-B3EF-5B36362423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AC24A9-CCB6-4F8D-B8DB-C2F3692CFA5A}" type="datetimeFigureOut">
              <a:rPr lang="en-US" smtClean="0"/>
              <a:t>2/5/2023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D5A696-7B4B-4181-A961-7D66556D50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038CB5-8F4A-401D-A3A9-B27DC15B7A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884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66" r:id="rId6"/>
    <p:sldLayoutId id="2147483662" r:id="rId7"/>
    <p:sldLayoutId id="2147483663" r:id="rId8"/>
    <p:sldLayoutId id="2147483664" r:id="rId9"/>
    <p:sldLayoutId id="2147483665" r:id="rId10"/>
    <p:sldLayoutId id="214748366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A59F003-E00A-43F9-91DC-CC54E3B874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25C2E79-788B-0A7C-B9B2-5CE4A0CDD18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7673" b="18499"/>
          <a:stretch/>
        </p:blipFill>
        <p:spPr>
          <a:xfrm>
            <a:off x="20" y="10"/>
            <a:ext cx="12191981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D74A4382-E3AD-430A-9A1F-DFA3E0E77A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3799868" y="-1534136"/>
            <a:ext cx="4592270" cy="12192001"/>
          </a:xfrm>
          <a:prstGeom prst="rect">
            <a:avLst/>
          </a:prstGeom>
          <a:gradFill>
            <a:gsLst>
              <a:gs pos="35000">
                <a:schemeClr val="bg1">
                  <a:alpha val="46000"/>
                </a:schemeClr>
              </a:gs>
              <a:gs pos="21000">
                <a:schemeClr val="bg1">
                  <a:alpha val="30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>
                  <a:alpha val="90000"/>
                </a:schemeClr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39537F4B-9CDF-56F4-4338-1DC51BDD49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4553" y="3091928"/>
            <a:ext cx="9078562" cy="2387600"/>
          </a:xfrm>
        </p:spPr>
        <p:txBody>
          <a:bodyPr>
            <a:normAutofit/>
          </a:bodyPr>
          <a:lstStyle/>
          <a:p>
            <a:r>
              <a:rPr lang="de-DE" sz="6600"/>
              <a:t>Deutsch</a:t>
            </a:r>
            <a:endParaRPr lang="el-GR" sz="6600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79F40191-0F44-4FD1-82CC-ACB507C14B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575039"/>
            <a:ext cx="9785897" cy="685800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62E80940-E46A-0CBF-1CD4-AEDB94191F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4553" y="5624945"/>
            <a:ext cx="9078562" cy="592975"/>
          </a:xfrm>
        </p:spPr>
        <p:txBody>
          <a:bodyPr anchor="ctr">
            <a:normAutofit/>
          </a:bodyPr>
          <a:lstStyle/>
          <a:p>
            <a:r>
              <a:rPr lang="de-DE" dirty="0"/>
              <a:t>Klasse B2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6289707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8">
            <a:extLst>
              <a:ext uri="{FF2B5EF4-FFF2-40B4-BE49-F238E27FC236}">
                <a16:creationId xmlns:a16="http://schemas.microsoft.com/office/drawing/2014/main" id="{B5416EBC-B41E-4F8A-BE9F-07301B682C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6" name="Rectangle 10">
            <a:extLst>
              <a:ext uri="{FF2B5EF4-FFF2-40B4-BE49-F238E27FC236}">
                <a16:creationId xmlns:a16="http://schemas.microsoft.com/office/drawing/2014/main" id="{AFF79527-C7F1-4E06-8126-A8E8C5FEBF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0C244BE4-3661-E487-CEAE-39651937F1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19072"/>
            <a:ext cx="3103427" cy="3520440"/>
          </a:xfrm>
        </p:spPr>
        <p:txBody>
          <a:bodyPr anchor="t">
            <a:normAutofit/>
          </a:bodyPr>
          <a:lstStyle/>
          <a:p>
            <a:r>
              <a:rPr lang="de-DE" sz="3600"/>
              <a:t>Zum Rezept!</a:t>
            </a:r>
            <a:endParaRPr lang="el-GR" sz="3600"/>
          </a:p>
        </p:txBody>
      </p:sp>
      <p:sp>
        <p:nvSpPr>
          <p:cNvPr id="17" name="Rectangle 12">
            <a:extLst>
              <a:ext uri="{FF2B5EF4-FFF2-40B4-BE49-F238E27FC236}">
                <a16:creationId xmlns:a16="http://schemas.microsoft.com/office/drawing/2014/main" id="{55986208-8A53-4E92-9197-6B57BCCB2F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18" name="Θέση περιεχομένου 2">
            <a:extLst>
              <a:ext uri="{FF2B5EF4-FFF2-40B4-BE49-F238E27FC236}">
                <a16:creationId xmlns:a16="http://schemas.microsoft.com/office/drawing/2014/main" id="{EE69DC2C-E15D-6307-E540-1AF085E2753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16760542"/>
              </p:ext>
            </p:extLst>
          </p:nvPr>
        </p:nvGraphicFramePr>
        <p:xfrm>
          <a:off x="4727448" y="640080"/>
          <a:ext cx="6967728" cy="55778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224764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2F3B458-11AF-56F6-E0B9-54C11D68EE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KB Seite 31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BFE1CCF-4B52-39D4-9732-CEBD8B342D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Zuerst les</a:t>
            </a:r>
            <a:r>
              <a:rPr lang="de-DE"/>
              <a:t>en wir den Text einmal gemeinsam und </a:t>
            </a:r>
          </a:p>
          <a:p>
            <a:r>
              <a:rPr lang="de-DE"/>
              <a:t>Dann füllen wir die Tafel aus.</a:t>
            </a:r>
            <a:endParaRPr lang="de-DE" dirty="0"/>
          </a:p>
        </p:txBody>
      </p:sp>
      <p:pic>
        <p:nvPicPr>
          <p:cNvPr id="5" name="Εικόνα 4">
            <a:extLst>
              <a:ext uri="{FF2B5EF4-FFF2-40B4-BE49-F238E27FC236}">
                <a16:creationId xmlns:a16="http://schemas.microsoft.com/office/drawing/2014/main" id="{B6C5AB59-F891-220D-28D9-01AE4D35CD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889" y="-144329"/>
            <a:ext cx="11268221" cy="7476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39826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12863D5-067D-1692-C3B1-DAF4936049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Kursbuch Seite 31</a:t>
            </a:r>
            <a:endParaRPr lang="el-GR" dirty="0"/>
          </a:p>
        </p:txBody>
      </p:sp>
      <p:graphicFrame>
        <p:nvGraphicFramePr>
          <p:cNvPr id="4" name="Πίνακας 4">
            <a:extLst>
              <a:ext uri="{FF2B5EF4-FFF2-40B4-BE49-F238E27FC236}">
                <a16:creationId xmlns:a16="http://schemas.microsoft.com/office/drawing/2014/main" id="{CC667E8D-F5DA-B6D8-BAB5-4008A685DE9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9429481"/>
              </p:ext>
            </p:extLst>
          </p:nvPr>
        </p:nvGraphicFramePr>
        <p:xfrm>
          <a:off x="1116013" y="2478088"/>
          <a:ext cx="10167936" cy="2026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41984">
                  <a:extLst>
                    <a:ext uri="{9D8B030D-6E8A-4147-A177-3AD203B41FA5}">
                      <a16:colId xmlns:a16="http://schemas.microsoft.com/office/drawing/2014/main" val="87916565"/>
                    </a:ext>
                  </a:extLst>
                </a:gridCol>
                <a:gridCol w="2541984">
                  <a:extLst>
                    <a:ext uri="{9D8B030D-6E8A-4147-A177-3AD203B41FA5}">
                      <a16:colId xmlns:a16="http://schemas.microsoft.com/office/drawing/2014/main" val="3768014263"/>
                    </a:ext>
                  </a:extLst>
                </a:gridCol>
                <a:gridCol w="2541984">
                  <a:extLst>
                    <a:ext uri="{9D8B030D-6E8A-4147-A177-3AD203B41FA5}">
                      <a16:colId xmlns:a16="http://schemas.microsoft.com/office/drawing/2014/main" val="2433435215"/>
                    </a:ext>
                  </a:extLst>
                </a:gridCol>
                <a:gridCol w="2541984">
                  <a:extLst>
                    <a:ext uri="{9D8B030D-6E8A-4147-A177-3AD203B41FA5}">
                      <a16:colId xmlns:a16="http://schemas.microsoft.com/office/drawing/2014/main" val="174285406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Um wieviel Uhr essen die Deutschen?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Was essen die Deutschen?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Was trinken die Deutschen?</a:t>
                      </a:r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45309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Frühstück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58777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Mittagessen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57998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Abendbrot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36305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58268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0AEAE8F-8983-186C-BC34-8BD3060C5F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AB 114</a:t>
            </a:r>
            <a:endParaRPr lang="el-GR" dirty="0"/>
          </a:p>
        </p:txBody>
      </p:sp>
      <p:pic>
        <p:nvPicPr>
          <p:cNvPr id="5" name="Θέση περιεχομένου 4">
            <a:extLst>
              <a:ext uri="{FF2B5EF4-FFF2-40B4-BE49-F238E27FC236}">
                <a16:creationId xmlns:a16="http://schemas.microsoft.com/office/drawing/2014/main" id="{9876EA57-D593-5FA2-A42E-D9C9881670A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24554" y="57195"/>
            <a:ext cx="9045526" cy="6800805"/>
          </a:xfrm>
        </p:spPr>
      </p:pic>
    </p:spTree>
    <p:extLst>
      <p:ext uri="{BB962C8B-B14F-4D97-AF65-F5344CB8AC3E}">
        <p14:creationId xmlns:p14="http://schemas.microsoft.com/office/powerpoint/2010/main" val="4664129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1274605-8452-EA48-D175-FF745BC926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Hausaufgabe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1693B55-6570-24D0-5E49-E383E4BF10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Auf Seite 115 (Aufgabe 13)</a:t>
            </a:r>
          </a:p>
          <a:p>
            <a:pPr marL="0" indent="0">
              <a:buNone/>
            </a:pPr>
            <a:r>
              <a:rPr lang="en-US" dirty="0" err="1"/>
              <a:t>Jemand</a:t>
            </a:r>
            <a:r>
              <a:rPr lang="en-US" dirty="0"/>
              <a:t> </a:t>
            </a:r>
            <a:r>
              <a:rPr lang="en-US" dirty="0" err="1"/>
              <a:t>interviewt</a:t>
            </a:r>
            <a:r>
              <a:rPr lang="de-DE" dirty="0"/>
              <a:t> dich! Beantworte die Fragen!</a:t>
            </a:r>
          </a:p>
          <a:p>
            <a:r>
              <a:rPr lang="el-GR" dirty="0"/>
              <a:t>Α</a:t>
            </a:r>
            <a:r>
              <a:rPr lang="en-US" dirty="0" err="1"/>
              <a:t>ufgabenblatt</a:t>
            </a:r>
            <a:r>
              <a:rPr lang="en-US" dirty="0"/>
              <a:t> – </a:t>
            </a:r>
            <a:r>
              <a:rPr lang="en-US" dirty="0" err="1"/>
              <a:t>Leseverstehen</a:t>
            </a:r>
            <a:r>
              <a:rPr lang="en-US" dirty="0"/>
              <a:t> (Deutsche </a:t>
            </a:r>
            <a:r>
              <a:rPr lang="en-US" dirty="0" err="1"/>
              <a:t>Essgewohnheiten</a:t>
            </a:r>
            <a:r>
              <a:rPr lang="en-US"/>
              <a:t>)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12842591"/>
      </p:ext>
    </p:extLst>
  </p:cSld>
  <p:clrMapOvr>
    <a:masterClrMapping/>
  </p:clrMapOvr>
</p:sld>
</file>

<file path=ppt/theme/theme1.xml><?xml version="1.0" encoding="utf-8"?>
<a:theme xmlns:a="http://schemas.openxmlformats.org/drawingml/2006/main" name="AccentBoxVTI">
  <a:themeElements>
    <a:clrScheme name="AnalogousFromLightSeedRightStep">
      <a:dk1>
        <a:srgbClr val="000000"/>
      </a:dk1>
      <a:lt1>
        <a:srgbClr val="FFFFFF"/>
      </a:lt1>
      <a:dk2>
        <a:srgbClr val="412524"/>
      </a:dk2>
      <a:lt2>
        <a:srgbClr val="E8E3E2"/>
      </a:lt2>
      <a:accent1>
        <a:srgbClr val="82A8AC"/>
      </a:accent1>
      <a:accent2>
        <a:srgbClr val="7F9CBA"/>
      </a:accent2>
      <a:accent3>
        <a:srgbClr val="969AC6"/>
      </a:accent3>
      <a:accent4>
        <a:srgbClr val="937FBA"/>
      </a:accent4>
      <a:accent5>
        <a:srgbClr val="B892C4"/>
      </a:accent5>
      <a:accent6>
        <a:srgbClr val="BA7FB0"/>
      </a:accent6>
      <a:hlink>
        <a:srgbClr val="AE6F69"/>
      </a:hlink>
      <a:folHlink>
        <a:srgbClr val="7F7F7F"/>
      </a:folHlink>
    </a:clrScheme>
    <a:fontScheme name="Avenir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ccentBoxVTI" id="{9F778A78-DC9A-453A-A82D-A75CAD503E15}" vid="{EA961113-7CC4-4569-8A6A-7BC2C1E2F40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123</Words>
  <Application>Microsoft Office PowerPoint</Application>
  <PresentationFormat>Ευρεία οθόνη</PresentationFormat>
  <Paragraphs>21</Paragraphs>
  <Slides>6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10" baseType="lpstr">
      <vt:lpstr>Arial</vt:lpstr>
      <vt:lpstr>Avenir Next LT Pro</vt:lpstr>
      <vt:lpstr>Calibri</vt:lpstr>
      <vt:lpstr>AccentBoxVTI</vt:lpstr>
      <vt:lpstr>Deutsch</vt:lpstr>
      <vt:lpstr>Zum Rezept!</vt:lpstr>
      <vt:lpstr>KB Seite 31</vt:lpstr>
      <vt:lpstr>Kursbuch Seite 31</vt:lpstr>
      <vt:lpstr>AB 114</vt:lpstr>
      <vt:lpstr>Hausaufgabe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</dc:title>
  <dc:creator>Ιωάννα Κασίμη</dc:creator>
  <cp:lastModifiedBy>Ιωάννα Κασίμη</cp:lastModifiedBy>
  <cp:revision>2</cp:revision>
  <dcterms:created xsi:type="dcterms:W3CDTF">2023-02-05T17:45:38Z</dcterms:created>
  <dcterms:modified xsi:type="dcterms:W3CDTF">2023-02-05T18:47:06Z</dcterms:modified>
</cp:coreProperties>
</file>