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photodentro.edu.gr/v/item/ds/8521/8304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photodentro.edu.gr/v/item/ds/8521/8304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3B310F-70D1-49BB-AC16-BF8FC6F12F7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563F331-DDCC-4600-B9A7-63D150747763}">
      <dgm:prSet/>
      <dgm:spPr/>
      <dgm:t>
        <a:bodyPr/>
        <a:lstStyle/>
        <a:p>
          <a:r>
            <a:rPr lang="el-GR" dirty="0"/>
            <a:t>Ας κάνουμε την άσκηση που είχαμε αφήσει στη μέση την προηγούμενη φορά!!!!!</a:t>
          </a:r>
          <a:endParaRPr lang="en-US" dirty="0"/>
        </a:p>
      </dgm:t>
    </dgm:pt>
    <dgm:pt modelId="{23486CE3-08EB-4704-A3C2-840D2E147764}" type="parTrans" cxnId="{9EC1A433-4BDD-4DB2-B313-EB2BC413EBB5}">
      <dgm:prSet/>
      <dgm:spPr/>
      <dgm:t>
        <a:bodyPr/>
        <a:lstStyle/>
        <a:p>
          <a:endParaRPr lang="en-US"/>
        </a:p>
      </dgm:t>
    </dgm:pt>
    <dgm:pt modelId="{D2172253-EB9D-422E-8AD3-C073ED789741}" type="sibTrans" cxnId="{9EC1A433-4BDD-4DB2-B313-EB2BC413EBB5}">
      <dgm:prSet/>
      <dgm:spPr/>
      <dgm:t>
        <a:bodyPr/>
        <a:lstStyle/>
        <a:p>
          <a:endParaRPr lang="en-US"/>
        </a:p>
      </dgm:t>
    </dgm:pt>
    <dgm:pt modelId="{ADC8951A-7B2C-4631-B15A-3F7216C3B826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https://photodentro.edu.gr/v/item/ds/8521/8304</a:t>
          </a:r>
          <a:endParaRPr lang="en-US"/>
        </a:p>
      </dgm:t>
    </dgm:pt>
    <dgm:pt modelId="{F0BC17C6-78D6-4544-9B78-0C583CE46DF7}" type="parTrans" cxnId="{542345E8-60A8-41D2-9E92-CF522F073651}">
      <dgm:prSet/>
      <dgm:spPr/>
      <dgm:t>
        <a:bodyPr/>
        <a:lstStyle/>
        <a:p>
          <a:endParaRPr lang="en-US"/>
        </a:p>
      </dgm:t>
    </dgm:pt>
    <dgm:pt modelId="{343F6C33-39EB-4348-8CAE-76746966D9D2}" type="sibTrans" cxnId="{542345E8-60A8-41D2-9E92-CF522F073651}">
      <dgm:prSet/>
      <dgm:spPr/>
      <dgm:t>
        <a:bodyPr/>
        <a:lstStyle/>
        <a:p>
          <a:endParaRPr lang="en-US"/>
        </a:p>
      </dgm:t>
    </dgm:pt>
    <dgm:pt modelId="{3D9BA883-B1F9-43C2-B5F9-9C4C39C2AE1E}" type="pres">
      <dgm:prSet presAssocID="{A73B310F-70D1-49BB-AC16-BF8FC6F12F72}" presName="linear" presStyleCnt="0">
        <dgm:presLayoutVars>
          <dgm:animLvl val="lvl"/>
          <dgm:resizeHandles val="exact"/>
        </dgm:presLayoutVars>
      </dgm:prSet>
      <dgm:spPr/>
    </dgm:pt>
    <dgm:pt modelId="{7D6FB154-9308-4C2D-95A4-F87DDCB3DD5A}" type="pres">
      <dgm:prSet presAssocID="{8563F331-DDCC-4600-B9A7-63D15074776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4BF4F9D-2B76-4139-B1FB-FB3C8EEFBDE4}" type="pres">
      <dgm:prSet presAssocID="{D2172253-EB9D-422E-8AD3-C073ED789741}" presName="spacer" presStyleCnt="0"/>
      <dgm:spPr/>
    </dgm:pt>
    <dgm:pt modelId="{445B45A6-A65E-402E-A71F-0B17510E5C9E}" type="pres">
      <dgm:prSet presAssocID="{ADC8951A-7B2C-4631-B15A-3F7216C3B82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EC1A433-4BDD-4DB2-B313-EB2BC413EBB5}" srcId="{A73B310F-70D1-49BB-AC16-BF8FC6F12F72}" destId="{8563F331-DDCC-4600-B9A7-63D150747763}" srcOrd="0" destOrd="0" parTransId="{23486CE3-08EB-4704-A3C2-840D2E147764}" sibTransId="{D2172253-EB9D-422E-8AD3-C073ED789741}"/>
    <dgm:cxn modelId="{F8627A54-FE8C-4222-8567-A855B54FDD22}" type="presOf" srcId="{A73B310F-70D1-49BB-AC16-BF8FC6F12F72}" destId="{3D9BA883-B1F9-43C2-B5F9-9C4C39C2AE1E}" srcOrd="0" destOrd="0" presId="urn:microsoft.com/office/officeart/2005/8/layout/vList2"/>
    <dgm:cxn modelId="{57402A78-8230-4595-A42B-C8F72BE2C1A4}" type="presOf" srcId="{ADC8951A-7B2C-4631-B15A-3F7216C3B826}" destId="{445B45A6-A65E-402E-A71F-0B17510E5C9E}" srcOrd="0" destOrd="0" presId="urn:microsoft.com/office/officeart/2005/8/layout/vList2"/>
    <dgm:cxn modelId="{9C9632DF-C3C5-4682-89F2-7BC30E9E970A}" type="presOf" srcId="{8563F331-DDCC-4600-B9A7-63D150747763}" destId="{7D6FB154-9308-4C2D-95A4-F87DDCB3DD5A}" srcOrd="0" destOrd="0" presId="urn:microsoft.com/office/officeart/2005/8/layout/vList2"/>
    <dgm:cxn modelId="{542345E8-60A8-41D2-9E92-CF522F073651}" srcId="{A73B310F-70D1-49BB-AC16-BF8FC6F12F72}" destId="{ADC8951A-7B2C-4631-B15A-3F7216C3B826}" srcOrd="1" destOrd="0" parTransId="{F0BC17C6-78D6-4544-9B78-0C583CE46DF7}" sibTransId="{343F6C33-39EB-4348-8CAE-76746966D9D2}"/>
    <dgm:cxn modelId="{A5B82D5F-C368-4ED2-944D-033B11147C91}" type="presParOf" srcId="{3D9BA883-B1F9-43C2-B5F9-9C4C39C2AE1E}" destId="{7D6FB154-9308-4C2D-95A4-F87DDCB3DD5A}" srcOrd="0" destOrd="0" presId="urn:microsoft.com/office/officeart/2005/8/layout/vList2"/>
    <dgm:cxn modelId="{9C327EB2-06F1-4F63-BFBF-926AFE88EB5B}" type="presParOf" srcId="{3D9BA883-B1F9-43C2-B5F9-9C4C39C2AE1E}" destId="{94BF4F9D-2B76-4139-B1FB-FB3C8EEFBDE4}" srcOrd="1" destOrd="0" presId="urn:microsoft.com/office/officeart/2005/8/layout/vList2"/>
    <dgm:cxn modelId="{961BD62E-2A06-41C6-8C97-43EDEE58CF72}" type="presParOf" srcId="{3D9BA883-B1F9-43C2-B5F9-9C4C39C2AE1E}" destId="{445B45A6-A65E-402E-A71F-0B17510E5C9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FB154-9308-4C2D-95A4-F87DDCB3DD5A}">
      <dsp:nvSpPr>
        <dsp:cNvPr id="0" name=""/>
        <dsp:cNvSpPr/>
      </dsp:nvSpPr>
      <dsp:spPr>
        <a:xfrm>
          <a:off x="0" y="1840860"/>
          <a:ext cx="6967728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Ας κάνουμε την άσκηση που είχαμε αφήσει στη μέση την προηγούμενη φορά!!!!!</a:t>
          </a:r>
          <a:endParaRPr lang="en-US" sz="2300" kern="1200" dirty="0"/>
        </a:p>
      </dsp:txBody>
      <dsp:txXfrm>
        <a:off x="44664" y="1885524"/>
        <a:ext cx="6878400" cy="825612"/>
      </dsp:txXfrm>
    </dsp:sp>
    <dsp:sp modelId="{445B45A6-A65E-402E-A71F-0B17510E5C9E}">
      <dsp:nvSpPr>
        <dsp:cNvPr id="0" name=""/>
        <dsp:cNvSpPr/>
      </dsp:nvSpPr>
      <dsp:spPr>
        <a:xfrm>
          <a:off x="0" y="2822040"/>
          <a:ext cx="6967728" cy="914940"/>
        </a:xfrm>
        <a:prstGeom prst="roundRect">
          <a:avLst/>
        </a:prstGeom>
        <a:solidFill>
          <a:schemeClr val="accent2">
            <a:hueOff val="1469576"/>
            <a:satOff val="-320"/>
            <a:lumOff val="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hlinkClick xmlns:r="http://schemas.openxmlformats.org/officeDocument/2006/relationships" r:id="rId1"/>
            </a:rPr>
            <a:t>https://photodentro.edu.gr/v/item/ds/8521/8304</a:t>
          </a:r>
          <a:endParaRPr lang="en-US" sz="2300" kern="1200"/>
        </a:p>
      </dsp:txBody>
      <dsp:txXfrm>
        <a:off x="44664" y="2866704"/>
        <a:ext cx="6878400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68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6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3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6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0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3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4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8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5C2E79-788B-0A7C-B9B2-5CE4A0CDD1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673" b="18499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9537F4B-9CDF-56F4-4338-1DC51BDD4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de-DE" sz="6600"/>
              <a:t>Deutsch</a:t>
            </a:r>
            <a:endParaRPr lang="el-GR" sz="660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2E80940-E46A-0CBF-1CD4-AEDB94191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r>
              <a:rPr lang="de-DE" dirty="0"/>
              <a:t>Klasse B3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897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C244BE4-3661-E487-CEAE-39651937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/>
          </a:bodyPr>
          <a:lstStyle/>
          <a:p>
            <a:r>
              <a:rPr lang="de-DE" sz="3600"/>
              <a:t>Zum Rezept!</a:t>
            </a:r>
            <a:endParaRPr lang="el-GR" sz="3600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8" name="Θέση περιεχομένου 2">
            <a:extLst>
              <a:ext uri="{FF2B5EF4-FFF2-40B4-BE49-F238E27FC236}">
                <a16:creationId xmlns:a16="http://schemas.microsoft.com/office/drawing/2014/main" id="{EE69DC2C-E15D-6307-E540-1AF085E27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399046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47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F3B458-11AF-56F6-E0B9-54C11D68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KB Seite 31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FE1CCF-4B52-39D4-9732-CEBD8B342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Zuerst les</a:t>
            </a:r>
            <a:r>
              <a:rPr lang="de-DE"/>
              <a:t>en wir den Text einmal gemeinsam und </a:t>
            </a:r>
          </a:p>
          <a:p>
            <a:r>
              <a:rPr lang="de-DE"/>
              <a:t>Dann füllen wir die Tafel aus.</a:t>
            </a:r>
            <a:endParaRPr lang="de-DE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6C5AB59-F891-220D-28D9-01AE4D35C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89" y="-144329"/>
            <a:ext cx="11268221" cy="747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82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863D5-067D-1692-C3B1-DAF49360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Kursbuch Seite 31</a:t>
            </a:r>
            <a:endParaRPr lang="el-GR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CC667E8D-F5DA-B6D8-BAB5-4008A685D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049613"/>
              </p:ext>
            </p:extLst>
          </p:nvPr>
        </p:nvGraphicFramePr>
        <p:xfrm>
          <a:off x="1116013" y="2478088"/>
          <a:ext cx="10167936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1984">
                  <a:extLst>
                    <a:ext uri="{9D8B030D-6E8A-4147-A177-3AD203B41FA5}">
                      <a16:colId xmlns:a16="http://schemas.microsoft.com/office/drawing/2014/main" val="87916565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3768014263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2433435215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1742854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Um wieviel Uhr essen die Deutschen?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Was essen die Deutschen?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Was trinken die Deutschen?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530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Frühstück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7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Mittagessen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799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Abendbrot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630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82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74605-8452-EA48-D175-FF745BC9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Hausaufgabe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693B55-6570-24D0-5E49-E383E4BF1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</a:t>
            </a:r>
            <a:r>
              <a:rPr lang="en-US" dirty="0" err="1"/>
              <a:t>ufgabenblatt</a:t>
            </a:r>
            <a:r>
              <a:rPr lang="en-US" dirty="0"/>
              <a:t> – </a:t>
            </a:r>
            <a:r>
              <a:rPr lang="en-US" dirty="0" err="1"/>
              <a:t>Leseverstehen</a:t>
            </a:r>
            <a:r>
              <a:rPr lang="en-US" dirty="0"/>
              <a:t> (Deutsche </a:t>
            </a:r>
            <a:r>
              <a:rPr lang="en-US" dirty="0" err="1"/>
              <a:t>Essgewohnheiten</a:t>
            </a:r>
            <a:r>
              <a:rPr lang="en-US" dirty="0"/>
              <a:t>)</a:t>
            </a:r>
          </a:p>
          <a:p>
            <a:r>
              <a:rPr lang="en-US" dirty="0" err="1"/>
              <a:t>Seite</a:t>
            </a:r>
            <a:r>
              <a:rPr lang="en-US" dirty="0"/>
              <a:t> 114 (Aufgabe 11 </a:t>
            </a:r>
            <a:r>
              <a:rPr lang="en-US" dirty="0" err="1"/>
              <a:t>a,b</a:t>
            </a:r>
            <a:r>
              <a:rPr lang="en-US" dirty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284259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412524"/>
      </a:dk2>
      <a:lt2>
        <a:srgbClr val="E8E3E2"/>
      </a:lt2>
      <a:accent1>
        <a:srgbClr val="82A8AC"/>
      </a:accent1>
      <a:accent2>
        <a:srgbClr val="7F9CBA"/>
      </a:accent2>
      <a:accent3>
        <a:srgbClr val="969AC6"/>
      </a:accent3>
      <a:accent4>
        <a:srgbClr val="937FBA"/>
      </a:accent4>
      <a:accent5>
        <a:srgbClr val="B892C4"/>
      </a:accent5>
      <a:accent6>
        <a:srgbClr val="BA7FB0"/>
      </a:accent6>
      <a:hlink>
        <a:srgbClr val="AE6F6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95</Words>
  <Application>Microsoft Office PowerPoint</Application>
  <PresentationFormat>Ευρεία οθόνη</PresentationFormat>
  <Paragraphs>19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Calibri</vt:lpstr>
      <vt:lpstr>AccentBoxVTI</vt:lpstr>
      <vt:lpstr>Deutsch</vt:lpstr>
      <vt:lpstr>Zum Rezept!</vt:lpstr>
      <vt:lpstr>KB Seite 31</vt:lpstr>
      <vt:lpstr>Kursbuch Seite 31</vt:lpstr>
      <vt:lpstr>Hausaufgabe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Ιωάννα Κασίμη</dc:creator>
  <cp:lastModifiedBy>Ιωάννα Κασίμη</cp:lastModifiedBy>
  <cp:revision>4</cp:revision>
  <dcterms:created xsi:type="dcterms:W3CDTF">2023-02-05T17:45:38Z</dcterms:created>
  <dcterms:modified xsi:type="dcterms:W3CDTF">2023-02-08T07:32:40Z</dcterms:modified>
</cp:coreProperties>
</file>