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8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40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33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0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22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5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06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5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4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48AA-0176-44BC-BECA-21F63EA6CB82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F3249-3D8C-430F-A124-406F4B879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1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ΓΙΑΤΙ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ΓΙΑΝΝΗΣ ΜΑΓΚΛΗΣ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448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84" y="457200"/>
            <a:ext cx="7087934" cy="5668963"/>
          </a:xfrm>
        </p:spPr>
      </p:pic>
    </p:spTree>
    <p:extLst>
      <p:ext uri="{BB962C8B-B14F-4D97-AF65-F5344CB8AC3E}">
        <p14:creationId xmlns:p14="http://schemas.microsoft.com/office/powerpoint/2010/main" val="74619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533400"/>
            <a:ext cx="4040513" cy="5886983"/>
          </a:xfrm>
        </p:spPr>
      </p:pic>
    </p:spTree>
    <p:extLst>
      <p:ext uri="{BB962C8B-B14F-4D97-AF65-F5344CB8AC3E}">
        <p14:creationId xmlns:p14="http://schemas.microsoft.com/office/powerpoint/2010/main" val="72688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7721600" cy="5791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29001" y="7848600"/>
            <a:ext cx="387234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126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533400"/>
            <a:ext cx="4942839" cy="5592763"/>
          </a:xfrm>
        </p:spPr>
      </p:pic>
    </p:spTree>
    <p:extLst>
      <p:ext uri="{BB962C8B-B14F-4D97-AF65-F5344CB8AC3E}">
        <p14:creationId xmlns:p14="http://schemas.microsoft.com/office/powerpoint/2010/main" val="1615993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ΓΙΑΤΙ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ΓΙΑΤΙ </dc:title>
  <dc:creator>Ελένη</dc:creator>
  <cp:lastModifiedBy>Ελένη</cp:lastModifiedBy>
  <cp:revision>1</cp:revision>
  <dcterms:created xsi:type="dcterms:W3CDTF">2023-11-26T17:43:53Z</dcterms:created>
  <dcterms:modified xsi:type="dcterms:W3CDTF">2023-11-26T17:49:30Z</dcterms:modified>
</cp:coreProperties>
</file>