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9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8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4299-6722-4373-BDCB-0A040AE86CF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0929-5AAB-442B-B4A8-1D115684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ΜΙΚΡΟΣ ΠΡΙΓΚΗΠΑΣ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ΘΕΑΤΡΟ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2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96964"/>
            <a:ext cx="3886200" cy="5181600"/>
          </a:xfrm>
        </p:spPr>
      </p:pic>
    </p:spTree>
    <p:extLst>
      <p:ext uri="{BB962C8B-B14F-4D97-AF65-F5344CB8AC3E}">
        <p14:creationId xmlns:p14="http://schemas.microsoft.com/office/powerpoint/2010/main" val="52153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3810000" cy="4648200"/>
          </a:xfrm>
        </p:spPr>
      </p:pic>
    </p:spTree>
    <p:extLst>
      <p:ext uri="{BB962C8B-B14F-4D97-AF65-F5344CB8AC3E}">
        <p14:creationId xmlns:p14="http://schemas.microsoft.com/office/powerpoint/2010/main" val="376540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3" y="1600200"/>
            <a:ext cx="6891033" cy="4525963"/>
          </a:xfrm>
        </p:spPr>
      </p:pic>
    </p:spTree>
    <p:extLst>
      <p:ext uri="{BB962C8B-B14F-4D97-AF65-F5344CB8AC3E}">
        <p14:creationId xmlns:p14="http://schemas.microsoft.com/office/powerpoint/2010/main" val="25680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4946216" cy="4084161"/>
          </a:xfrm>
        </p:spPr>
      </p:pic>
    </p:spTree>
    <p:extLst>
      <p:ext uri="{BB962C8B-B14F-4D97-AF65-F5344CB8AC3E}">
        <p14:creationId xmlns:p14="http://schemas.microsoft.com/office/powerpoint/2010/main" val="145753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705600" cy="4380992"/>
          </a:xfrm>
        </p:spPr>
      </p:pic>
    </p:spTree>
    <p:extLst>
      <p:ext uri="{BB962C8B-B14F-4D97-AF65-F5344CB8AC3E}">
        <p14:creationId xmlns:p14="http://schemas.microsoft.com/office/powerpoint/2010/main" val="20814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 ΚΟΥΚΛΑΣ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70" y="1600200"/>
            <a:ext cx="5504259" cy="4525963"/>
          </a:xfrm>
        </p:spPr>
      </p:pic>
    </p:spTree>
    <p:extLst>
      <p:ext uri="{BB962C8B-B14F-4D97-AF65-F5344CB8AC3E}">
        <p14:creationId xmlns:p14="http://schemas.microsoft.com/office/powerpoint/2010/main" val="138875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5" y="1600200"/>
            <a:ext cx="6918669" cy="4525963"/>
          </a:xfrm>
        </p:spPr>
      </p:pic>
    </p:spTree>
    <p:extLst>
      <p:ext uri="{BB962C8B-B14F-4D97-AF65-F5344CB8AC3E}">
        <p14:creationId xmlns:p14="http://schemas.microsoft.com/office/powerpoint/2010/main" val="79380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0" y="1752600"/>
            <a:ext cx="8320688" cy="4343399"/>
          </a:xfrm>
        </p:spPr>
      </p:pic>
    </p:spTree>
    <p:extLst>
      <p:ext uri="{BB962C8B-B14F-4D97-AF65-F5344CB8AC3E}">
        <p14:creationId xmlns:p14="http://schemas.microsoft.com/office/powerpoint/2010/main" val="95335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1066801"/>
            <a:ext cx="7924798" cy="4419599"/>
          </a:xfrm>
        </p:spPr>
      </p:pic>
    </p:spTree>
    <p:extLst>
      <p:ext uri="{BB962C8B-B14F-4D97-AF65-F5344CB8AC3E}">
        <p14:creationId xmlns:p14="http://schemas.microsoft.com/office/powerpoint/2010/main" val="24151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791494"/>
            <a:ext cx="7429500" cy="4143375"/>
          </a:xfrm>
        </p:spPr>
      </p:pic>
    </p:spTree>
    <p:extLst>
      <p:ext uri="{BB962C8B-B14F-4D97-AF65-F5344CB8AC3E}">
        <p14:creationId xmlns:p14="http://schemas.microsoft.com/office/powerpoint/2010/main" val="247943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0"/>
            <a:ext cx="3251662" cy="4886377"/>
          </a:xfrm>
        </p:spPr>
      </p:pic>
    </p:spTree>
    <p:extLst>
      <p:ext uri="{BB962C8B-B14F-4D97-AF65-F5344CB8AC3E}">
        <p14:creationId xmlns:p14="http://schemas.microsoft.com/office/powerpoint/2010/main" val="323362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096385" cy="5120482"/>
          </a:xfrm>
        </p:spPr>
      </p:pic>
    </p:spTree>
    <p:extLst>
      <p:ext uri="{BB962C8B-B14F-4D97-AF65-F5344CB8AC3E}">
        <p14:creationId xmlns:p14="http://schemas.microsoft.com/office/powerpoint/2010/main" val="96313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3" y="1600200"/>
            <a:ext cx="7758793" cy="4525963"/>
          </a:xfrm>
        </p:spPr>
      </p:pic>
    </p:spTree>
    <p:extLst>
      <p:ext uri="{BB962C8B-B14F-4D97-AF65-F5344CB8AC3E}">
        <p14:creationId xmlns:p14="http://schemas.microsoft.com/office/powerpoint/2010/main" val="44809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ΜΙΚΡΟΣ ΠΡΙΓΚΗΠΑΣ </vt:lpstr>
      <vt:lpstr>Θ ΚΟΥΚΛΑΣ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ΜΙΚΡΟΣ ΠΡΙΓΚΗΠΑΣ </dc:title>
  <dc:creator>Ελένη</dc:creator>
  <cp:lastModifiedBy>Ελένη</cp:lastModifiedBy>
  <cp:revision>1</cp:revision>
  <dcterms:created xsi:type="dcterms:W3CDTF">2023-11-12T07:28:07Z</dcterms:created>
  <dcterms:modified xsi:type="dcterms:W3CDTF">2023-11-12T07:34:28Z</dcterms:modified>
</cp:coreProperties>
</file>