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9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10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3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32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82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11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3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8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5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3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6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4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B9D5A-B58A-432C-83E7-F8683FD31219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9135C-8EBF-44D9-AD42-87B768DD5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12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0" y="95250"/>
            <a:ext cx="781050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95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8600"/>
            <a:ext cx="6934200" cy="6153150"/>
          </a:xfrm>
        </p:spPr>
      </p:pic>
    </p:spTree>
    <p:extLst>
      <p:ext uri="{BB962C8B-B14F-4D97-AF65-F5344CB8AC3E}">
        <p14:creationId xmlns:p14="http://schemas.microsoft.com/office/powerpoint/2010/main" val="896148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04800"/>
            <a:ext cx="5715000" cy="6096000"/>
          </a:xfrm>
        </p:spPr>
      </p:pic>
    </p:spTree>
    <p:extLst>
      <p:ext uri="{BB962C8B-B14F-4D97-AF65-F5344CB8AC3E}">
        <p14:creationId xmlns:p14="http://schemas.microsoft.com/office/powerpoint/2010/main" val="4028660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609600"/>
            <a:ext cx="6781800" cy="6019799"/>
          </a:xfrm>
        </p:spPr>
      </p:pic>
    </p:spTree>
    <p:extLst>
      <p:ext uri="{BB962C8B-B14F-4D97-AF65-F5344CB8AC3E}">
        <p14:creationId xmlns:p14="http://schemas.microsoft.com/office/powerpoint/2010/main" val="2635352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04800"/>
            <a:ext cx="6781800" cy="6152356"/>
          </a:xfrm>
        </p:spPr>
      </p:pic>
    </p:spTree>
    <p:extLst>
      <p:ext uri="{BB962C8B-B14F-4D97-AF65-F5344CB8AC3E}">
        <p14:creationId xmlns:p14="http://schemas.microsoft.com/office/powerpoint/2010/main" val="778022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04800"/>
            <a:ext cx="7391400" cy="6324600"/>
          </a:xfrm>
        </p:spPr>
      </p:pic>
    </p:spTree>
    <p:extLst>
      <p:ext uri="{BB962C8B-B14F-4D97-AF65-F5344CB8AC3E}">
        <p14:creationId xmlns:p14="http://schemas.microsoft.com/office/powerpoint/2010/main" val="2012078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28600"/>
            <a:ext cx="6858000" cy="6629400"/>
          </a:xfrm>
        </p:spPr>
      </p:pic>
    </p:spTree>
    <p:extLst>
      <p:ext uri="{BB962C8B-B14F-4D97-AF65-F5344CB8AC3E}">
        <p14:creationId xmlns:p14="http://schemas.microsoft.com/office/powerpoint/2010/main" val="2887683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869576"/>
            <a:ext cx="5257800" cy="59436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76518"/>
            <a:ext cx="7696200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807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8763000" cy="6858000"/>
          </a:xfrm>
        </p:spPr>
      </p:pic>
    </p:spTree>
    <p:extLst>
      <p:ext uri="{BB962C8B-B14F-4D97-AF65-F5344CB8AC3E}">
        <p14:creationId xmlns:p14="http://schemas.microsoft.com/office/powerpoint/2010/main" val="3976923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Ελένη</dc:creator>
  <cp:lastModifiedBy>Ελένη</cp:lastModifiedBy>
  <cp:revision>2</cp:revision>
  <dcterms:created xsi:type="dcterms:W3CDTF">2026-03-10T13:58:11Z</dcterms:created>
  <dcterms:modified xsi:type="dcterms:W3CDTF">2026-03-10T14:09:59Z</dcterms:modified>
</cp:coreProperties>
</file>