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1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5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9C14-E04F-4242-B3F4-9D3D9D7F97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3BD6-FE33-4E51-BAD3-29ACF6CB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738312"/>
            <a:ext cx="52387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2971800" cy="3314541"/>
          </a:xfrm>
        </p:spPr>
      </p:pic>
    </p:spTree>
    <p:extLst>
      <p:ext uri="{BB962C8B-B14F-4D97-AF65-F5344CB8AC3E}">
        <p14:creationId xmlns:p14="http://schemas.microsoft.com/office/powerpoint/2010/main" val="202019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53" y="1600200"/>
            <a:ext cx="6252294" cy="4525963"/>
          </a:xfrm>
        </p:spPr>
      </p:pic>
    </p:spTree>
    <p:extLst>
      <p:ext uri="{BB962C8B-B14F-4D97-AF65-F5344CB8AC3E}">
        <p14:creationId xmlns:p14="http://schemas.microsoft.com/office/powerpoint/2010/main" val="122079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1671"/>
            <a:ext cx="8229600" cy="4163020"/>
          </a:xfrm>
        </p:spPr>
      </p:pic>
    </p:spTree>
    <p:extLst>
      <p:ext uri="{BB962C8B-B14F-4D97-AF65-F5344CB8AC3E}">
        <p14:creationId xmlns:p14="http://schemas.microsoft.com/office/powerpoint/2010/main" val="344085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43" y="1600200"/>
            <a:ext cx="7416113" cy="4525963"/>
          </a:xfrm>
        </p:spPr>
      </p:pic>
    </p:spTree>
    <p:extLst>
      <p:ext uri="{BB962C8B-B14F-4D97-AF65-F5344CB8AC3E}">
        <p14:creationId xmlns:p14="http://schemas.microsoft.com/office/powerpoint/2010/main" val="112091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80" y="1600200"/>
            <a:ext cx="3332240" cy="4525963"/>
          </a:xfrm>
        </p:spPr>
      </p:pic>
    </p:spTree>
    <p:extLst>
      <p:ext uri="{BB962C8B-B14F-4D97-AF65-F5344CB8AC3E}">
        <p14:creationId xmlns:p14="http://schemas.microsoft.com/office/powerpoint/2010/main" val="40770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7" y="1600200"/>
            <a:ext cx="7313046" cy="4525963"/>
          </a:xfrm>
        </p:spPr>
      </p:pic>
    </p:spTree>
    <p:extLst>
      <p:ext uri="{BB962C8B-B14F-4D97-AF65-F5344CB8AC3E}">
        <p14:creationId xmlns:p14="http://schemas.microsoft.com/office/powerpoint/2010/main" val="163601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2286000" cy="4343400"/>
          </a:xfrm>
        </p:spPr>
      </p:pic>
    </p:spTree>
    <p:extLst>
      <p:ext uri="{BB962C8B-B14F-4D97-AF65-F5344CB8AC3E}">
        <p14:creationId xmlns:p14="http://schemas.microsoft.com/office/powerpoint/2010/main" val="290363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4876800" cy="457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47750"/>
            <a:ext cx="857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66" y="1600200"/>
            <a:ext cx="5729067" cy="4525963"/>
          </a:xfrm>
        </p:spPr>
      </p:pic>
    </p:spTree>
    <p:extLst>
      <p:ext uri="{BB962C8B-B14F-4D97-AF65-F5344CB8AC3E}">
        <p14:creationId xmlns:p14="http://schemas.microsoft.com/office/powerpoint/2010/main" val="184477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0" y="1600200"/>
            <a:ext cx="8044940" cy="4525963"/>
          </a:xfrm>
        </p:spPr>
      </p:pic>
    </p:spTree>
    <p:extLst>
      <p:ext uri="{BB962C8B-B14F-4D97-AF65-F5344CB8AC3E}">
        <p14:creationId xmlns:p14="http://schemas.microsoft.com/office/powerpoint/2010/main" val="271418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35" y="1600200"/>
            <a:ext cx="6333130" cy="4525963"/>
          </a:xfrm>
        </p:spPr>
      </p:pic>
    </p:spTree>
    <p:extLst>
      <p:ext uri="{BB962C8B-B14F-4D97-AF65-F5344CB8AC3E}">
        <p14:creationId xmlns:p14="http://schemas.microsoft.com/office/powerpoint/2010/main" val="413183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1600200"/>
            <a:ext cx="5301842" cy="4525963"/>
          </a:xfrm>
        </p:spPr>
      </p:pic>
    </p:spTree>
    <p:extLst>
      <p:ext uri="{BB962C8B-B14F-4D97-AF65-F5344CB8AC3E}">
        <p14:creationId xmlns:p14="http://schemas.microsoft.com/office/powerpoint/2010/main" val="6059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72444"/>
            <a:ext cx="6076950" cy="4181475"/>
          </a:xfrm>
        </p:spPr>
      </p:pic>
    </p:spTree>
    <p:extLst>
      <p:ext uri="{BB962C8B-B14F-4D97-AF65-F5344CB8AC3E}">
        <p14:creationId xmlns:p14="http://schemas.microsoft.com/office/powerpoint/2010/main" val="177836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36" y="1600200"/>
            <a:ext cx="5836728" cy="4525963"/>
          </a:xfrm>
        </p:spPr>
      </p:pic>
    </p:spTree>
    <p:extLst>
      <p:ext uri="{BB962C8B-B14F-4D97-AF65-F5344CB8AC3E}">
        <p14:creationId xmlns:p14="http://schemas.microsoft.com/office/powerpoint/2010/main" val="108082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Ελένη</dc:creator>
  <cp:lastModifiedBy>Ελένη</cp:lastModifiedBy>
  <cp:revision>4</cp:revision>
  <dcterms:created xsi:type="dcterms:W3CDTF">2026-03-22T13:46:54Z</dcterms:created>
  <dcterms:modified xsi:type="dcterms:W3CDTF">2026-03-22T14:29:55Z</dcterms:modified>
</cp:coreProperties>
</file>