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4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4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8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7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4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7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7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0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4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2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9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1074F-60B8-4F81-9CD5-84805375F31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8A43E-8EEE-41E2-BDDD-1F301DAB0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ΕΛΕΝΗ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ΠΡΟΛΟΓΟΣ -ΠΑΡΟΔΟΣ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0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ΑΦΙΣΑ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037" y="1600200"/>
            <a:ext cx="2771925" cy="4525963"/>
          </a:xfrm>
        </p:spPr>
      </p:pic>
    </p:spTree>
    <p:extLst>
      <p:ext uri="{BB962C8B-B14F-4D97-AF65-F5344CB8AC3E}">
        <p14:creationId xmlns:p14="http://schemas.microsoft.com/office/powerpoint/2010/main" val="159996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ΑΦΙΣΑ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720056"/>
            <a:ext cx="7143750" cy="4286250"/>
          </a:xfrm>
        </p:spPr>
      </p:pic>
    </p:spTree>
    <p:extLst>
      <p:ext uri="{BB962C8B-B14F-4D97-AF65-F5344CB8AC3E}">
        <p14:creationId xmlns:p14="http://schemas.microsoft.com/office/powerpoint/2010/main" val="354021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ΑΦΙΣΑ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212" y="1958181"/>
            <a:ext cx="2695575" cy="3810000"/>
          </a:xfrm>
        </p:spPr>
      </p:pic>
    </p:spTree>
    <p:extLst>
      <p:ext uri="{BB962C8B-B14F-4D97-AF65-F5344CB8AC3E}">
        <p14:creationId xmlns:p14="http://schemas.microsoft.com/office/powerpoint/2010/main" val="39890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ΣΚΗΝΟΓΡΑΦΙΑ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162" y="1600200"/>
            <a:ext cx="5099676" cy="4525963"/>
          </a:xfrm>
        </p:spPr>
      </p:pic>
    </p:spTree>
    <p:extLst>
      <p:ext uri="{BB962C8B-B14F-4D97-AF65-F5344CB8AC3E}">
        <p14:creationId xmlns:p14="http://schemas.microsoft.com/office/powerpoint/2010/main" val="4155778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ΠΡΟΛΟΓΟΣ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97" y="1600200"/>
            <a:ext cx="5563605" cy="4525963"/>
          </a:xfrm>
        </p:spPr>
      </p:pic>
    </p:spTree>
    <p:extLst>
      <p:ext uri="{BB962C8B-B14F-4D97-AF65-F5344CB8AC3E}">
        <p14:creationId xmlns:p14="http://schemas.microsoft.com/office/powerpoint/2010/main" val="1544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ΠΡΟΛΟΓΟΣ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46" y="1600200"/>
            <a:ext cx="5530708" cy="4525963"/>
          </a:xfrm>
        </p:spPr>
      </p:pic>
    </p:spTree>
    <p:extLst>
      <p:ext uri="{BB962C8B-B14F-4D97-AF65-F5344CB8AC3E}">
        <p14:creationId xmlns:p14="http://schemas.microsoft.com/office/powerpoint/2010/main" val="129660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ΠΑΡΟΔΟΣ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32" y="1600200"/>
            <a:ext cx="5576135" cy="4525963"/>
          </a:xfrm>
        </p:spPr>
      </p:pic>
    </p:spTree>
    <p:extLst>
      <p:ext uri="{BB962C8B-B14F-4D97-AF65-F5344CB8AC3E}">
        <p14:creationId xmlns:p14="http://schemas.microsoft.com/office/powerpoint/2010/main" val="3893970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ΠΑΡΟΔΟΣ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32" y="1600200"/>
            <a:ext cx="5576135" cy="4525963"/>
          </a:xfrm>
        </p:spPr>
      </p:pic>
    </p:spTree>
    <p:extLst>
      <p:ext uri="{BB962C8B-B14F-4D97-AF65-F5344CB8AC3E}">
        <p14:creationId xmlns:p14="http://schemas.microsoft.com/office/powerpoint/2010/main" val="276171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ΠΑΡΟΔΟΣ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99" y="1600200"/>
            <a:ext cx="6331401" cy="4525963"/>
          </a:xfrm>
        </p:spPr>
      </p:pic>
    </p:spTree>
    <p:extLst>
      <p:ext uri="{BB962C8B-B14F-4D97-AF65-F5344CB8AC3E}">
        <p14:creationId xmlns:p14="http://schemas.microsoft.com/office/powerpoint/2010/main" val="388995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ΠΑΡΟΔΟΣ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92" y="2074924"/>
            <a:ext cx="6686908" cy="3411475"/>
          </a:xfrm>
        </p:spPr>
      </p:pic>
    </p:spTree>
    <p:extLst>
      <p:ext uri="{BB962C8B-B14F-4D97-AF65-F5344CB8AC3E}">
        <p14:creationId xmlns:p14="http://schemas.microsoft.com/office/powerpoint/2010/main" val="1385699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ΠΑΡΟΔΟΣ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20" y="1752599"/>
            <a:ext cx="6313932" cy="4735449"/>
          </a:xfrm>
        </p:spPr>
      </p:pic>
    </p:spTree>
    <p:extLst>
      <p:ext uri="{BB962C8B-B14F-4D97-AF65-F5344CB8AC3E}">
        <p14:creationId xmlns:p14="http://schemas.microsoft.com/office/powerpoint/2010/main" val="74336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ΑΛΛΗ ΕΚΔΟΧΗ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747" y="1600200"/>
            <a:ext cx="2964505" cy="4525963"/>
          </a:xfrm>
        </p:spPr>
      </p:pic>
    </p:spTree>
    <p:extLst>
      <p:ext uri="{BB962C8B-B14F-4D97-AF65-F5344CB8AC3E}">
        <p14:creationId xmlns:p14="http://schemas.microsoft.com/office/powerpoint/2010/main" val="3360399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</Words>
  <Application>Microsoft Office PowerPoint</Application>
  <PresentationFormat>On-screen Show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ΕΛΕΝΗ</vt:lpstr>
      <vt:lpstr>ΑΦΙΣΑ</vt:lpstr>
      <vt:lpstr>ΑΦΙΣΑ</vt:lpstr>
      <vt:lpstr>ΑΦΙΣΑ</vt:lpstr>
      <vt:lpstr>ΣΚΗΝΟΓΡΑΦΙΑ</vt:lpstr>
      <vt:lpstr>ΠΡΟΛΟΓΟΣ </vt:lpstr>
      <vt:lpstr>ΠΡΟΛΟΓΟΣ</vt:lpstr>
      <vt:lpstr>ΠΑΡΟΔΟΣ</vt:lpstr>
      <vt:lpstr>ΠΑΡΟΔΟΣ</vt:lpstr>
      <vt:lpstr>ΠΑΡΟΔΟΣ</vt:lpstr>
      <vt:lpstr>ΠΑΡΟΔΟΣ</vt:lpstr>
      <vt:lpstr>ΠΑΡΟΔΟΣ</vt:lpstr>
      <vt:lpstr>ΑΛΛΗ ΕΚΔΟΧΗ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ΕΛΕΝΗ</dc:title>
  <dc:creator>Ελένη</dc:creator>
  <cp:lastModifiedBy>Ελένη</cp:lastModifiedBy>
  <cp:revision>1</cp:revision>
  <dcterms:created xsi:type="dcterms:W3CDTF">2023-11-07T06:51:27Z</dcterms:created>
  <dcterms:modified xsi:type="dcterms:W3CDTF">2023-11-07T06:59:10Z</dcterms:modified>
</cp:coreProperties>
</file>