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3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0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5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0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6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1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0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1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5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91195-ADC2-42C3-AC81-0AEEE9F2FC17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4ECF-C8A2-483B-A6A2-459C19C2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5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Α. ΣΑΜΑΡΑΚΗΣ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ΕΙΚΟΝΕΣ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8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ΟΤΑΝ ΕΚΔΟΘΗΚΕ ΤΟ ΖΗΤΕΙΤΑΙ ΕΛΠΙΣ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923747"/>
            <a:ext cx="5328592" cy="4100518"/>
          </a:xfrm>
        </p:spPr>
      </p:pic>
    </p:spTree>
    <p:extLst>
      <p:ext uri="{BB962C8B-B14F-4D97-AF65-F5344CB8AC3E}">
        <p14:creationId xmlns:p14="http://schemas.microsoft.com/office/powerpoint/2010/main" val="1012186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ΣΚΕΨΕΙΣ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43" y="2096294"/>
            <a:ext cx="7280170" cy="3852986"/>
          </a:xfrm>
        </p:spPr>
      </p:pic>
    </p:spTree>
    <p:extLst>
      <p:ext uri="{BB962C8B-B14F-4D97-AF65-F5344CB8AC3E}">
        <p14:creationId xmlns:p14="http://schemas.microsoft.com/office/powerpoint/2010/main" val="822304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ΚΑΛΗΝΥΧΤΑ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772816"/>
            <a:ext cx="3396010" cy="4317540"/>
          </a:xfrm>
        </p:spPr>
      </p:pic>
    </p:spTree>
    <p:extLst>
      <p:ext uri="{BB962C8B-B14F-4D97-AF65-F5344CB8AC3E}">
        <p14:creationId xmlns:p14="http://schemas.microsoft.com/office/powerpoint/2010/main" val="23044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ΖΗΤΕΙΤΑΙ ΕΛΠΙΣ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31405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ΖΗΤΕΙΤΑΙ ΕΛΠΙΣ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112" y="3039269"/>
            <a:ext cx="2771775" cy="1647825"/>
          </a:xfrm>
        </p:spPr>
      </p:pic>
    </p:spTree>
    <p:extLst>
      <p:ext uri="{BB962C8B-B14F-4D97-AF65-F5344CB8AC3E}">
        <p14:creationId xmlns:p14="http://schemas.microsoft.com/office/powerpoint/2010/main" val="2826568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ΕΚΔΟΣΗ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308889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 ΤΗΝ ΕΛΕΝΗ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064605"/>
            <a:ext cx="2133600" cy="1597152"/>
          </a:xfrm>
        </p:spPr>
      </p:pic>
    </p:spTree>
    <p:extLst>
      <p:ext uri="{BB962C8B-B14F-4D97-AF65-F5344CB8AC3E}">
        <p14:creationId xmlns:p14="http://schemas.microsoft.com/office/powerpoint/2010/main" val="266239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ΤΑ ΠΑΙΔΙΑ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251485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ΓΡΑΜΜΑΤΟΣΗΜΟ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887" y="2972594"/>
            <a:ext cx="2562225" cy="1781175"/>
          </a:xfrm>
        </p:spPr>
      </p:pic>
    </p:spTree>
    <p:extLst>
      <p:ext uri="{BB962C8B-B14F-4D97-AF65-F5344CB8AC3E}">
        <p14:creationId xmlns:p14="http://schemas.microsoft.com/office/powerpoint/2010/main" val="64743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ΕΠΙΚΑΙΡΟΣ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173" y="1600200"/>
            <a:ext cx="3653653" cy="4525963"/>
          </a:xfrm>
        </p:spPr>
      </p:pic>
    </p:spTree>
    <p:extLst>
      <p:ext uri="{BB962C8B-B14F-4D97-AF65-F5344CB8AC3E}">
        <p14:creationId xmlns:p14="http://schemas.microsoft.com/office/powerpoint/2010/main" val="2867716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ΑΓΑΠΗ ΓΙΑ ΤΟΥΣ ΝΕΟΥΣ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41" y="1600200"/>
            <a:ext cx="6028318" cy="4525963"/>
          </a:xfrm>
        </p:spPr>
      </p:pic>
    </p:spTree>
    <p:extLst>
      <p:ext uri="{BB962C8B-B14F-4D97-AF65-F5344CB8AC3E}">
        <p14:creationId xmlns:p14="http://schemas.microsoft.com/office/powerpoint/2010/main" val="171081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</Words>
  <Application>Microsoft Office PowerPoint</Application>
  <PresentationFormat>On-screen Show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Α. ΣΑΜΑΡΑΚΗΣ</vt:lpstr>
      <vt:lpstr>ΖΗΤΕΙΤΑΙ ΕΛΠΙΣ</vt:lpstr>
      <vt:lpstr>ΖΗΤΕΙΤΑΙ ΕΛΠΙΣ</vt:lpstr>
      <vt:lpstr>ΕΚΔΟΣΗ </vt:lpstr>
      <vt:lpstr>ΜΕ ΤΗΝ ΕΛΕΝΗ</vt:lpstr>
      <vt:lpstr>ΓΙΑ ΤΑ ΠΑΙΔΙΑ</vt:lpstr>
      <vt:lpstr>ΓΡΑΜΜΑΤΟΣΗΜΟ</vt:lpstr>
      <vt:lpstr>ΕΠΙΚΑΙΡΟΣ</vt:lpstr>
      <vt:lpstr>ΑΓΑΠΗ ΓΙΑ ΤΟΥΣ ΝΕΟΥΣ</vt:lpstr>
      <vt:lpstr>ΟΤΑΝ ΕΚΔΟΘΗΚΕ ΤΟ ΖΗΤΕΙΤΑΙ ΕΛΠΙΣ</vt:lpstr>
      <vt:lpstr>ΣΚΕΨΕΙΣ</vt:lpstr>
      <vt:lpstr>ΚΑΛΗΝΥΧΤΑ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Α. ΣΑΜΑΡΑΚΗΣ</dc:title>
  <dc:creator>Ελένη</dc:creator>
  <cp:lastModifiedBy>Ελένη</cp:lastModifiedBy>
  <cp:revision>1</cp:revision>
  <dcterms:created xsi:type="dcterms:W3CDTF">2021-03-26T10:14:47Z</dcterms:created>
  <dcterms:modified xsi:type="dcterms:W3CDTF">2021-03-26T10:21:44Z</dcterms:modified>
</cp:coreProperties>
</file>