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7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1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9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31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6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6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6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8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3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A7266-DBBA-4DFA-A2B8-D312E2433ADA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D3423-A53D-43DB-A5FC-5166C888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772400" cy="1470025"/>
          </a:xfrm>
        </p:spPr>
        <p:txBody>
          <a:bodyPr/>
          <a:lstStyle/>
          <a:p>
            <a:r>
              <a:rPr lang="el-GR" dirty="0" smtClean="0"/>
              <a:t>ΕΥΦΡΑΤΗΣ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398" y="2743200"/>
            <a:ext cx="5875801" cy="309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792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ΔΟΥΝΑΒΗΣ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3493"/>
            <a:ext cx="8229600" cy="4119377"/>
          </a:xfrm>
        </p:spPr>
      </p:pic>
    </p:spTree>
    <p:extLst>
      <p:ext uri="{BB962C8B-B14F-4D97-AF65-F5344CB8AC3E}">
        <p14:creationId xmlns:p14="http://schemas.microsoft.com/office/powerpoint/2010/main" val="426832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ΕΥΦΡΑΤΗΣ</vt:lpstr>
      <vt:lpstr>ΔΟΥΝΑΒΗΣ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ΕΥΦΡΑΤΗΣ</dc:title>
  <dc:creator>Ελένη</dc:creator>
  <cp:lastModifiedBy>Ελένη</cp:lastModifiedBy>
  <cp:revision>1</cp:revision>
  <dcterms:created xsi:type="dcterms:W3CDTF">2023-09-23T15:06:09Z</dcterms:created>
  <dcterms:modified xsi:type="dcterms:W3CDTF">2023-09-23T15:07:58Z</dcterms:modified>
</cp:coreProperties>
</file>