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0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7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2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0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8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47E0D-8CBA-4321-97FB-395A769AFB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3A8E-C5D7-45A8-9AC8-4816F0A0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2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EROICA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ΘΕΑΤΡΙΚΟ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34" y="1600200"/>
            <a:ext cx="3011731" cy="4525963"/>
          </a:xfrm>
        </p:spPr>
      </p:pic>
    </p:spTree>
    <p:extLst>
      <p:ext uri="{BB962C8B-B14F-4D97-AF65-F5344CB8AC3E}">
        <p14:creationId xmlns:p14="http://schemas.microsoft.com/office/powerpoint/2010/main" val="200781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ΘΕΑΤΡΙΚΟ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8" y="1600200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val="75914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ΘΕΑΤΡΙΚΟ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</p:spTree>
    <p:extLst>
      <p:ext uri="{BB962C8B-B14F-4D97-AF65-F5344CB8AC3E}">
        <p14:creationId xmlns:p14="http://schemas.microsoft.com/office/powerpoint/2010/main" val="287480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    ΣΗΡΙΑΛ  ΣΤΗΝ ΤΗΛΕΟΡΑΣΗ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05931"/>
            <a:ext cx="3048000" cy="1714500"/>
          </a:xfrm>
        </p:spPr>
      </p:pic>
    </p:spTree>
    <p:extLst>
      <p:ext uri="{BB962C8B-B14F-4D97-AF65-F5344CB8AC3E}">
        <p14:creationId xmlns:p14="http://schemas.microsoft.com/office/powerpoint/2010/main" val="234979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 ΤΑΙΝΙΑ ΤΟΥ Μ. ΚΑΚΟΓΙΑΝΝΗ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56" y="2934996"/>
            <a:ext cx="2297487" cy="1856370"/>
          </a:xfrm>
        </p:spPr>
      </p:pic>
    </p:spTree>
    <p:extLst>
      <p:ext uri="{BB962C8B-B14F-4D97-AF65-F5344CB8AC3E}">
        <p14:creationId xmlns:p14="http://schemas.microsoft.com/office/powerpoint/2010/main" val="39920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ΤΑΙΝΙΑ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56" y="2962566"/>
            <a:ext cx="2297487" cy="1801230"/>
          </a:xfrm>
        </p:spPr>
      </p:pic>
    </p:spTree>
    <p:extLst>
      <p:ext uri="{BB962C8B-B14F-4D97-AF65-F5344CB8AC3E}">
        <p14:creationId xmlns:p14="http://schemas.microsoft.com/office/powerpoint/2010/main" val="17968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ΤΑΙΝΙΑ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56" y="2349137"/>
            <a:ext cx="2297487" cy="3028088"/>
          </a:xfrm>
        </p:spPr>
      </p:pic>
    </p:spTree>
    <p:extLst>
      <p:ext uri="{BB962C8B-B14F-4D97-AF65-F5344CB8AC3E}">
        <p14:creationId xmlns:p14="http://schemas.microsoft.com/office/powerpoint/2010/main" val="31099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ΤΑΙΝΙΑ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56" y="2459416"/>
            <a:ext cx="2297487" cy="2807530"/>
          </a:xfrm>
        </p:spPr>
      </p:pic>
    </p:spTree>
    <p:extLst>
      <p:ext uri="{BB962C8B-B14F-4D97-AF65-F5344CB8AC3E}">
        <p14:creationId xmlns:p14="http://schemas.microsoft.com/office/powerpoint/2010/main" val="2571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ΤΑΙΝΙΑ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56" y="2964864"/>
            <a:ext cx="2297487" cy="1796635"/>
          </a:xfrm>
        </p:spPr>
      </p:pic>
    </p:spTree>
    <p:extLst>
      <p:ext uri="{BB962C8B-B14F-4D97-AF65-F5344CB8AC3E}">
        <p14:creationId xmlns:p14="http://schemas.microsoft.com/office/powerpoint/2010/main" val="4974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ΤΑΙΝΙΑ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56" y="2955674"/>
            <a:ext cx="2297487" cy="1815015"/>
          </a:xfrm>
        </p:spPr>
      </p:pic>
    </p:spTree>
    <p:extLst>
      <p:ext uri="{BB962C8B-B14F-4D97-AF65-F5344CB8AC3E}">
        <p14:creationId xmlns:p14="http://schemas.microsoft.com/office/powerpoint/2010/main" val="16067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ΤΑΙΝΙΑ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56" y="2930401"/>
            <a:ext cx="2297487" cy="1865560"/>
          </a:xfrm>
        </p:spPr>
      </p:pic>
    </p:spTree>
    <p:extLst>
      <p:ext uri="{BB962C8B-B14F-4D97-AF65-F5344CB8AC3E}">
        <p14:creationId xmlns:p14="http://schemas.microsoft.com/office/powerpoint/2010/main" val="23282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 ΘΕΑΤΡΙΚΟ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34381"/>
            <a:ext cx="7315200" cy="3657600"/>
          </a:xfrm>
        </p:spPr>
      </p:pic>
    </p:spTree>
    <p:extLst>
      <p:ext uri="{BB962C8B-B14F-4D97-AF65-F5344CB8AC3E}">
        <p14:creationId xmlns:p14="http://schemas.microsoft.com/office/powerpoint/2010/main" val="74292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</vt:lpstr>
      <vt:lpstr>ΑΠΟ ΤΑΙΝΙΑ ΤΟΥ Μ. ΚΑΚΟΓΙΑΝΝΗ</vt:lpstr>
      <vt:lpstr>ΤΑΙΝΙΑ</vt:lpstr>
      <vt:lpstr>ΤΑΙΝΙΑ</vt:lpstr>
      <vt:lpstr>ΤΑΙΝΙΑ</vt:lpstr>
      <vt:lpstr>ΤΑΙΝΙΑ</vt:lpstr>
      <vt:lpstr>ΤΑΙΝΙΑ</vt:lpstr>
      <vt:lpstr>ΤΑΙΝΙΑ</vt:lpstr>
      <vt:lpstr>ΑΠΟ ΘΕΑΤΡΙΚΟ</vt:lpstr>
      <vt:lpstr>ΘΕΑΤΡΙΚΟ</vt:lpstr>
      <vt:lpstr>ΘΕΑΤΡΙΚΟ</vt:lpstr>
      <vt:lpstr>ΘΕΑΤΡΙΚΟ</vt:lpstr>
      <vt:lpstr>ΑΠΟ    ΣΗΡΙΑΛ  ΣΤΗΝ ΤΗΛΕΟΡΑΣΗ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Ελένη</dc:creator>
  <cp:lastModifiedBy>Ελένη</cp:lastModifiedBy>
  <cp:revision>2</cp:revision>
  <dcterms:created xsi:type="dcterms:W3CDTF">2021-02-22T08:18:13Z</dcterms:created>
  <dcterms:modified xsi:type="dcterms:W3CDTF">2021-03-15T17:56:02Z</dcterms:modified>
</cp:coreProperties>
</file>