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CDA4F-F971-44BA-8585-E7A230EEE89C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4D19A76-C44B-4C5E-A6A2-3C20402721C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CDA4F-F971-44BA-8585-E7A230EEE89C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9A76-C44B-4C5E-A6A2-3C20402721C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4D19A76-C44B-4C5E-A6A2-3C20402721C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CDA4F-F971-44BA-8585-E7A230EEE89C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CDA4F-F971-44BA-8585-E7A230EEE89C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4D19A76-C44B-4C5E-A6A2-3C20402721C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CDA4F-F971-44BA-8585-E7A230EEE89C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4D19A76-C44B-4C5E-A6A2-3C20402721C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B7CDA4F-F971-44BA-8585-E7A230EEE89C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9A76-C44B-4C5E-A6A2-3C20402721C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CDA4F-F971-44BA-8585-E7A230EEE89C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4D19A76-C44B-4C5E-A6A2-3C20402721C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CDA4F-F971-44BA-8585-E7A230EEE89C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4D19A76-C44B-4C5E-A6A2-3C20402721C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CDA4F-F971-44BA-8585-E7A230EEE89C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4D19A76-C44B-4C5E-A6A2-3C20402721C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4D19A76-C44B-4C5E-A6A2-3C20402721C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CDA4F-F971-44BA-8585-E7A230EEE89C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4D19A76-C44B-4C5E-A6A2-3C20402721C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B7CDA4F-F971-44BA-8585-E7A230EEE89C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B7CDA4F-F971-44BA-8585-E7A230EEE89C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4D19A76-C44B-4C5E-A6A2-3C20402721C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ΙΔΙΑΙΤΕΡΑ ΓΝΩΡΙΣΜΑΤΑ ΤΗΣ                  ΟΡΘΟΔΟΞΙΑΣ </a:t>
            </a:r>
            <a:endParaRPr lang="el-GR" dirty="0">
              <a:solidFill>
                <a:srgbClr val="FF0000"/>
              </a:solidFill>
            </a:endParaRPr>
          </a:p>
        </p:txBody>
      </p:sp>
      <p:pic>
        <p:nvPicPr>
          <p:cNvPr id="5" name="Content Placeholder 4" descr="unnamed (3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115344" y="2184400"/>
            <a:ext cx="4876800" cy="3257550"/>
          </a:xfrm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1</a:t>
            </a:r>
            <a:r>
              <a:rPr lang="el-GR" baseline="30000" dirty="0" smtClean="0"/>
              <a:t>ο</a:t>
            </a:r>
            <a:r>
              <a:rPr lang="el-GR" dirty="0" smtClean="0"/>
              <a:t> ΓΝΩΡΙΣΜΑ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Για αρχή όλοι οι πιστοί που υπάρχουν μέσα στον λατρευτικό χώρο, γεμίζονται με αγάπη και ειρήνη για τον </a:t>
            </a:r>
            <a:r>
              <a:rPr lang="el-GR" dirty="0" err="1" smtClean="0"/>
              <a:t>συνάνθωπό</a:t>
            </a:r>
            <a:r>
              <a:rPr lang="el-GR" dirty="0" smtClean="0"/>
              <a:t> τους. Επίσης όλοι οι πιστοί έχουν κοινό πατέρα τον Θεό, ο οποίος ενεργεί μέσα από όλους και κατοικεί σε όλους. Τέλος, έχουν κοινή εστία την εκκλησία, ακόμη και αν δεν είναι στον ίδιο τόπο, και ζουν ως πολίτες του ουρανού.</a:t>
            </a:r>
            <a:endParaRPr lang="el-GR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2</a:t>
            </a:r>
            <a:r>
              <a:rPr lang="el-GR" baseline="30000" dirty="0" smtClean="0"/>
              <a:t>ο</a:t>
            </a:r>
            <a:r>
              <a:rPr lang="el-GR" dirty="0" smtClean="0"/>
              <a:t> ΓΝΩΡΙΣΜΑ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Είναι ότι όλοι είμαστε ένα σώμα, το σώμα του Χριστού. Πιο συγκεκριμένα, ο καθένας μας αποτελεί μέλος του σώματος, που μέλη του είναι κι όλοι οι άλλοι. Το οποίο φαίνεται καλύτερα όταν κοινωνούμε, που μεταλαμβάνουμε από έναν άρτο και το ένα </a:t>
            </a:r>
            <a:r>
              <a:rPr lang="el-GR" dirty="0" err="1" smtClean="0"/>
              <a:t>ποτήριο</a:t>
            </a:r>
            <a:r>
              <a:rPr lang="el-GR" dirty="0" smtClean="0"/>
              <a:t>. </a:t>
            </a: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3</a:t>
            </a:r>
            <a:r>
              <a:rPr lang="el-GR" baseline="30000" dirty="0" smtClean="0"/>
              <a:t>ο</a:t>
            </a:r>
            <a:r>
              <a:rPr lang="el-GR" dirty="0" smtClean="0"/>
              <a:t> ΓΝΩΡΙΣΜΑ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Είναι ότι οι Ορθόδοξες εκκλησίες βρίσκονται σε όλο τον κόσμο, οι οποίες, υπενθυμίζουν με την παρουσία τους, την κοινή θρησκευτική τους παράδοση.</a:t>
            </a:r>
            <a:endParaRPr lang="el-GR" dirty="0"/>
          </a:p>
        </p:txBody>
      </p:sp>
      <p:pic>
        <p:nvPicPr>
          <p:cNvPr id="4" name="Picture 3" descr="a7507f26bd1c149ed07c5b059b0439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3848" y="3212976"/>
            <a:ext cx="2997200" cy="2997200"/>
          </a:xfrm>
          <a:prstGeom prst="rect">
            <a:avLst/>
          </a:prstGeom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4</a:t>
            </a:r>
            <a:r>
              <a:rPr lang="el-GR" baseline="30000" dirty="0" smtClean="0"/>
              <a:t>ο</a:t>
            </a:r>
            <a:r>
              <a:rPr lang="el-GR" dirty="0" smtClean="0"/>
              <a:t> ΓΝΩΡΙΣΜΑ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Είναι η αυτοσυνείδηση της Ορθόδοξης εκκλησίας. Δηλαδή η εκκλησία εκφράζει την ενότητα και καθολικότητά της εν </a:t>
            </a:r>
            <a:r>
              <a:rPr lang="el-GR" dirty="0" err="1" smtClean="0"/>
              <a:t>Συνόδω</a:t>
            </a:r>
            <a:r>
              <a:rPr lang="el-GR" dirty="0" smtClean="0"/>
              <a:t> και έχει πίστη στην ομόφωνη αποστολική Παράδοση και μυστηριακή εμπειρία. Επίσης κάθε τοπική εκκλησία είναι η εν </a:t>
            </a:r>
            <a:r>
              <a:rPr lang="el-GR" dirty="0" err="1" smtClean="0"/>
              <a:t>τόπω</a:t>
            </a:r>
            <a:r>
              <a:rPr lang="el-GR" dirty="0" smtClean="0"/>
              <a:t> παρουσία και φανέρωση της Καθολικής και Αποστολικής Εκκλησίας.</a:t>
            </a:r>
            <a:endParaRPr lang="el-GR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5</a:t>
            </a:r>
            <a:r>
              <a:rPr lang="el-GR" baseline="30000" dirty="0" smtClean="0"/>
              <a:t>ο</a:t>
            </a:r>
            <a:r>
              <a:rPr lang="el-GR" dirty="0" smtClean="0"/>
              <a:t> ΓΝΩΡΙΣΜΑ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Είναι η τιμή των αγίων, που αποτελεί συνέχεια της τιμής προς τους πρώτους μάρτυρες του </a:t>
            </a:r>
            <a:r>
              <a:rPr lang="el-GR" dirty="0" err="1" smtClean="0"/>
              <a:t>Χριστιανησμού</a:t>
            </a:r>
            <a:r>
              <a:rPr lang="el-GR" dirty="0" smtClean="0"/>
              <a:t>. Οι άγιοι τιμούνται και εορτάζονται από την εκκλησία και προσκυνούνται τα λείψανά τους, ώστε κάθε χριστιανός να τους μιμείται και να </a:t>
            </a:r>
            <a:r>
              <a:rPr lang="el-GR" dirty="0" err="1" smtClean="0"/>
              <a:t>οδειγείται</a:t>
            </a:r>
            <a:r>
              <a:rPr lang="el-GR" dirty="0" smtClean="0"/>
              <a:t> μέσω αυτών στον Χριστό.   </a:t>
            </a:r>
            <a:endParaRPr lang="el-GR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</a:t>
            </a:r>
            <a:r>
              <a:rPr lang="el-GR" baseline="30000" dirty="0" smtClean="0"/>
              <a:t>ο</a:t>
            </a:r>
            <a:r>
              <a:rPr lang="el-GR" dirty="0" smtClean="0"/>
              <a:t> ΓΝΩΡΙΣΜΑ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Τελευταίο γνώρισμα είναι, η πνευματικότητα. Η παρουσίαση του Αγίου Πνεύματος διαπερνά όλους τους τομείς της ζωής. Η ευσέβεια, η λατρεία, οι σχέσεις των πιστών μεταξύ τους αλλά και η αντιμετώπιση του υλικού κόσμου στην Ορθοδοξία χαρακτηρίζεται από την έντονη πρόγευση των εσχάτων.</a:t>
            </a:r>
            <a:endParaRPr lang="el-GR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                                   ΑΠΟΣΤΟΛΗΣ ΠΑΠΠΑΣ</a:t>
            </a:r>
          </a:p>
          <a:p>
            <a:r>
              <a:rPr lang="el-GR" dirty="0" smtClean="0"/>
              <a:t>                                       Γ4</a:t>
            </a:r>
            <a:endParaRPr lang="el-GR" dirty="0"/>
          </a:p>
        </p:txBody>
      </p:sp>
      <p:pic>
        <p:nvPicPr>
          <p:cNvPr id="7" name="Picture 6" descr="-1-6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1628800"/>
            <a:ext cx="4392488" cy="3297808"/>
          </a:xfrm>
          <a:prstGeom prst="rect">
            <a:avLst/>
          </a:prstGeom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225</TotalTime>
  <Words>304</Words>
  <Application>Microsoft Office PowerPoint</Application>
  <PresentationFormat>On-screen Show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Civic</vt:lpstr>
      <vt:lpstr>ΙΔΙΑΙΤΕΡΑ ΓΝΩΡΙΣΜΑΤΑ ΤΗΣ                  ΟΡΘΟΔΟΞΙΑΣ </vt:lpstr>
      <vt:lpstr>1ο ΓΝΩΡΙΣΜΑ</vt:lpstr>
      <vt:lpstr>2ο ΓΝΩΡΙΣΜΑ</vt:lpstr>
      <vt:lpstr>3ο ΓΝΩΡΙΣΜΑ</vt:lpstr>
      <vt:lpstr>4ο ΓΝΩΡΙΣΜΑ</vt:lpstr>
      <vt:lpstr>5ο ΓΝΩΡΙΣΜΑ</vt:lpstr>
      <vt:lpstr>6ο ΓΝΩΡΙΣΜΑ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ΙΔΙΑΙΤΕΡΑ ΓΝΩΡΙΣΜΑΤΑ ΤΗΣ                  ΟΡΘΟΔΟΞΙΑΣ</dc:title>
  <dc:creator>Παντελης Παππας</dc:creator>
  <cp:lastModifiedBy>Παντελης Παππας</cp:lastModifiedBy>
  <cp:revision>24</cp:revision>
  <dcterms:created xsi:type="dcterms:W3CDTF">2020-11-11T11:21:50Z</dcterms:created>
  <dcterms:modified xsi:type="dcterms:W3CDTF">2020-11-11T15:08:26Z</dcterms:modified>
</cp:coreProperties>
</file>