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85602C-A091-4FB3-8ABA-0543B6CE7AAB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1706F0-DC5F-4241-9F38-306F32B71EB6}" type="datetimeFigureOut">
              <a:rPr lang="el-GR" smtClean="0"/>
              <a:t>17/11/2020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6864" cy="2664296"/>
          </a:xfrm>
        </p:spPr>
        <p:txBody>
          <a:bodyPr/>
          <a:lstStyle/>
          <a:p>
            <a:pPr algn="ctr"/>
            <a:r>
              <a:rPr lang="el-GR" sz="4800" b="1" i="1" u="sng" dirty="0" smtClean="0">
                <a:solidFill>
                  <a:schemeClr val="accent5">
                    <a:lumMod val="75000"/>
                  </a:schemeClr>
                </a:solidFill>
              </a:rPr>
              <a:t>ΤΑ ΧΑΡΑΚΤΗΡΙΣΤΙΚΑ ΤΗΣ ΟΡΘΟΔΟΞΙΑΣ</a:t>
            </a:r>
            <a:endParaRPr lang="el-GR" sz="48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24000"/>
          </a:xfrm>
        </p:spPr>
        <p:txBody>
          <a:bodyPr/>
          <a:lstStyle/>
          <a:p>
            <a:pPr algn="ctr"/>
            <a:r>
              <a:rPr lang="el-GR" sz="4800" dirty="0" smtClean="0"/>
              <a:t>ΒΙΩΜΑ</a:t>
            </a:r>
            <a:endParaRPr lang="el-GR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5157192"/>
            <a:ext cx="6461760" cy="481608"/>
          </a:xfrm>
        </p:spPr>
        <p:txBody>
          <a:bodyPr>
            <a:noAutofit/>
          </a:bodyPr>
          <a:lstStyle/>
          <a:p>
            <a:pPr algn="ctr"/>
            <a:r>
              <a:rPr 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ΑΡΓΥΡΩ ΝΙΚΑ Γ4</a:t>
            </a:r>
            <a:endParaRPr lang="el-G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48680"/>
            <a:ext cx="396044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7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80729"/>
            <a:ext cx="7543800" cy="2232248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ΠΑΡΑΔΟΣΗ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ΟΡΘΟΔΟΞΙΑ ΔΕΝ ΣΗΜΑΙΝΕΙ ΜΟΝΟ ΠΑΡΑΔΟΣΗ ΑΛΛΑ ΚΑΙ  ΠΡΟΣΑΡΜΟΓΗ ΤΗΣ ΠΑΡΑΔΟΣΗΣ ΑΝΑΛΟΓΑ ΜΕ ΤΙΣ ΑΝΑΓΚΕΣ ΤΗΣ ΕΠΟΧΗΣ</a:t>
            </a:r>
            <a:endParaRPr lang="el-G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307976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ΙΕΡΑΡΧΙΑ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ΣΗΜΑΙΝΕΙ ΙΕΡΑΡΧΙΑ ΓΙΑ ΤΗΝ ΣΩΣΤΗ ΛΕΙΤΟΥΡΓΙΑ ΟΧΙ ΟΜΩΣ ΚΑΙ ΠΑΝΤΟΔΥΝΑΜΙΑ ΤΟΥ ΠΑΠΑ. 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307976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ΔΗΜΟΚΡΑΤΙΑ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838528" cy="1521296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ΣΗΜΑΙΝΕΙ ΣΥΜΜΕΤΟΧΗ ΤΟΥ ΚΛΗΡΟΥ ΚΑΙ ΤΟΥ ΛΑΟΥ ΣΑΝ ΕΝΑ ΣΩΜΑ.ΟΛΟΙ ΕΙΝΑΙ ΙΣΟΙ ΚΑΙ ΚΑΝΕΙΣ ΔΕΝ ΕΧΕΙ ΤΟ ΑΛΑΘΗΤΟ 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24000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ΤΙΜΗ ΣΤΟΥΣ ΑΓΙΟΥΣ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6768752" cy="1440160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ΔΕΝ ΕΙΝΑΙ ΜΟΝΟ ΝΑ ΤΙΜΑΜΕ ΤΟΥΣ ΑΓΙΟΥΣ ΑΛΛΑ ΚΑΙ ΝΑ ΑΠΟΤΕΛΟΥΝ ΠΑΡΑΔΕΙΓΜΑ ΣΤΙΣ ΖΩΕΣ ΜΑΣ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543800" cy="1307976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ΠΝΕΥΜΑΤΙΚΟΤΗΤΑ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6624736" cy="1512168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ΣΗΜΑΙΝΕΙ ΠΝΕΥΜΑΤΙΚΟΤΗΤΑ. ΤΟ ΑΓΙΟ ΠΝΕΥΜΑ ΕΙΝΑΙ ΠΑΝΤΟΥ ΚΑΙ ΠΑΝΤΑ ΔΙΠΛΑ ΚΑΙ ΜΕΣΑ ΜΑΣ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235968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ΑΣΚΗΤΙΚΟΤΗΤΑ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768752" cy="1368152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 ΣΗΜΑΙΝΕΙ ΑΣΚΗΤΙΚΗ ΖΩΗ ΟΧΙ ΜΟΝΟ ΣΤΑ ΜΟΝΑΣΤΗΡΙΑ ΑΛΛΑ ΚΑΙ ΜΕΣΑ ΜΑΣ ΟΤΑΝ ΓΙΑ ΠΑΡΑΔΕΙΓΜΑ ΝΗΣΤΕΥΟΥΜΕ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7543800" cy="2592288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ΠΛΟΥΣΙΟΣ ΛΑΤΡΕΥΤΙΚΟΣ ΠΛΟΥΤΟΣ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 ΣΗΜΑΙΝΕΙ ΠΛΗΘΟΣ ΤΕΛΕΤΩΝ ΥΜΝΩΝ ΚΑΙ ΜΥΣΤΗΡΙΩΝ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24000"/>
          </a:xfrm>
        </p:spPr>
        <p:txBody>
          <a:bodyPr/>
          <a:lstStyle/>
          <a:p>
            <a:pPr algn="ctr"/>
            <a:r>
              <a:rPr lang="el-GR" sz="4800" dirty="0" smtClean="0">
                <a:solidFill>
                  <a:schemeClr val="accent5">
                    <a:lumMod val="75000"/>
                  </a:schemeClr>
                </a:solidFill>
              </a:rPr>
              <a:t>ΒΙΩΜΑ</a:t>
            </a:r>
            <a:endParaRPr lang="el-G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ΟΡΘΟΔΟΞΙΑ  ΓΙΑ ΜΕΝΑ ΣΗΜΑΙΝΕΙ ΒΙΩΜΑ ΠΟΥ ΚΑΘΕΝΑΣ ΤΟ ΠΡΟΣΑΡΜΟΖΕΙ ΚΑΙ ΤΟ ΚΑΝΕΙ ΚΤΗΜΑ ΤΟΥ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</TotalTime>
  <Words>137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ΤΑ ΧΑΡΑΚΤΗΡΙΣΤΙΚΑ ΤΗΣ ΟΡΘΟΔΟΞΙΑΣ</vt:lpstr>
      <vt:lpstr>ΠΑΡΑΔΟΣΗ</vt:lpstr>
      <vt:lpstr>ΙΕΡΑΡΧΙΑ</vt:lpstr>
      <vt:lpstr>ΔΗΜΟΚΡΑΤΙΑ</vt:lpstr>
      <vt:lpstr>ΤΙΜΗ ΣΤΟΥΣ ΑΓΙΟΥΣ</vt:lpstr>
      <vt:lpstr>ΠΝΕΥΜΑΤΙΚΟΤΗΤΑ</vt:lpstr>
      <vt:lpstr>ΑΣΚΗΤΙΚΟΤΗΤΑ</vt:lpstr>
      <vt:lpstr>ΠΛΟΥΣΙΟΣ ΛΑΤΡΕΥΤΙΚΟΣ ΠΛΟΥΤΟΣ</vt:lpstr>
      <vt:lpstr>ΒΙΩΜΑ</vt:lpstr>
      <vt:lpstr>ΒΙΩΜΑ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ΧΑΡΑΚΤΗΡΙΣΤΙΚΑ ΤΗΣ ΟΡΘΟΔΟΞΙΑΣ</dc:title>
  <dc:creator>home</dc:creator>
  <cp:lastModifiedBy>home</cp:lastModifiedBy>
  <cp:revision>12</cp:revision>
  <dcterms:created xsi:type="dcterms:W3CDTF">2020-11-17T20:13:31Z</dcterms:created>
  <dcterms:modified xsi:type="dcterms:W3CDTF">2020-11-17T21:36:34Z</dcterms:modified>
</cp:coreProperties>
</file>