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78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706F0-DC5F-4241-9F38-306F32B71EB6}" type="datetimeFigureOut">
              <a:rPr lang="el-GR" smtClean="0"/>
              <a:t>17/11/2020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5602C-A091-4FB3-8ABA-0543B6CE7AA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706F0-DC5F-4241-9F38-306F32B71EB6}" type="datetimeFigureOut">
              <a:rPr lang="el-GR" smtClean="0"/>
              <a:t>17/11/2020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5602C-A091-4FB3-8ABA-0543B6CE7AA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706F0-DC5F-4241-9F38-306F32B71EB6}" type="datetimeFigureOut">
              <a:rPr lang="el-GR" smtClean="0"/>
              <a:t>17/11/2020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5602C-A091-4FB3-8ABA-0543B6CE7AA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706F0-DC5F-4241-9F38-306F32B71EB6}" type="datetimeFigureOut">
              <a:rPr lang="el-GR" smtClean="0"/>
              <a:t>17/11/2020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5602C-A091-4FB3-8ABA-0543B6CE7AA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706F0-DC5F-4241-9F38-306F32B71EB6}" type="datetimeFigureOut">
              <a:rPr lang="el-GR" smtClean="0"/>
              <a:t>17/11/2020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5602C-A091-4FB3-8ABA-0543B6CE7AA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706F0-DC5F-4241-9F38-306F32B71EB6}" type="datetimeFigureOut">
              <a:rPr lang="el-GR" smtClean="0"/>
              <a:t>17/11/2020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5602C-A091-4FB3-8ABA-0543B6CE7AA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706F0-DC5F-4241-9F38-306F32B71EB6}" type="datetimeFigureOut">
              <a:rPr lang="el-GR" smtClean="0"/>
              <a:t>17/11/2020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5602C-A091-4FB3-8ABA-0543B6CE7AA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706F0-DC5F-4241-9F38-306F32B71EB6}" type="datetimeFigureOut">
              <a:rPr lang="el-GR" smtClean="0"/>
              <a:t>17/11/2020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5602C-A091-4FB3-8ABA-0543B6CE7AA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706F0-DC5F-4241-9F38-306F32B71EB6}" type="datetimeFigureOut">
              <a:rPr lang="el-GR" smtClean="0"/>
              <a:t>17/11/2020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5602C-A091-4FB3-8ABA-0543B6CE7AA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706F0-DC5F-4241-9F38-306F32B71EB6}" type="datetimeFigureOut">
              <a:rPr lang="el-GR" smtClean="0"/>
              <a:t>17/11/2020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5602C-A091-4FB3-8ABA-0543B6CE7AAB}" type="slidenum">
              <a:rPr lang="el-GR" smtClean="0"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706F0-DC5F-4241-9F38-306F32B71EB6}" type="datetimeFigureOut">
              <a:rPr lang="el-GR" smtClean="0"/>
              <a:t>17/11/2020</a:t>
            </a:fld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C85602C-A091-4FB3-8ABA-0543B6CE7AAB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5C85602C-A091-4FB3-8ABA-0543B6CE7AAB}" type="slidenum">
              <a:rPr lang="el-GR" smtClean="0"/>
              <a:t>‹#›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91706F0-DC5F-4241-9F38-306F32B71EB6}" type="datetimeFigureOut">
              <a:rPr lang="el-GR" smtClean="0"/>
              <a:t>17/11/2020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196752"/>
            <a:ext cx="7776864" cy="2664296"/>
          </a:xfrm>
        </p:spPr>
        <p:txBody>
          <a:bodyPr/>
          <a:lstStyle/>
          <a:p>
            <a:pPr algn="ctr"/>
            <a:r>
              <a:rPr lang="el-GR" sz="4800" b="1" i="1" u="sng" dirty="0" smtClean="0">
                <a:solidFill>
                  <a:schemeClr val="accent5">
                    <a:lumMod val="75000"/>
                  </a:schemeClr>
                </a:solidFill>
              </a:rPr>
              <a:t>ΤΑ ΧΑΡΑΚΤΗΡΙΣΤΙΚΑ ΤΗΣ ΟΡΘΟΔΟΞΙΑΣ</a:t>
            </a:r>
            <a:endParaRPr lang="el-GR" sz="4800" b="1" i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85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543800" cy="1524000"/>
          </a:xfrm>
        </p:spPr>
        <p:txBody>
          <a:bodyPr/>
          <a:lstStyle/>
          <a:p>
            <a:pPr algn="ctr"/>
            <a:r>
              <a:rPr lang="el-GR" sz="4800" dirty="0" smtClean="0"/>
              <a:t>ΒΙΩΜΑ</a:t>
            </a:r>
            <a:endParaRPr lang="el-GR" sz="48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685800" y="5157192"/>
            <a:ext cx="6461760" cy="481608"/>
          </a:xfrm>
        </p:spPr>
        <p:txBody>
          <a:bodyPr>
            <a:noAutofit/>
          </a:bodyPr>
          <a:lstStyle/>
          <a:p>
            <a:pPr algn="ctr"/>
            <a:r>
              <a:rPr lang="el-G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ΑΡΓΥΡΩ ΝΙΚΑ Γ4</a:t>
            </a:r>
            <a:endParaRPr lang="el-G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548680"/>
            <a:ext cx="3960440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579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980729"/>
            <a:ext cx="7543800" cy="2232248"/>
          </a:xfrm>
        </p:spPr>
        <p:txBody>
          <a:bodyPr/>
          <a:lstStyle/>
          <a:p>
            <a:pPr algn="ctr"/>
            <a:r>
              <a:rPr lang="el-GR" sz="4800" dirty="0" smtClean="0">
                <a:solidFill>
                  <a:schemeClr val="accent5">
                    <a:lumMod val="75000"/>
                  </a:schemeClr>
                </a:solidFill>
              </a:rPr>
              <a:t>ΠΑΡΑΔΟΣΗ</a:t>
            </a:r>
            <a:endParaRPr lang="el-GR" sz="4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l-GR" sz="2400" b="1" dirty="0" smtClean="0">
                <a:solidFill>
                  <a:schemeClr val="accent5">
                    <a:lumMod val="50000"/>
                  </a:schemeClr>
                </a:solidFill>
              </a:rPr>
              <a:t>ΟΡΘΟΔΟΞΙΑ ΔΕΝ ΣΗΜΑΙΝΕΙ ΜΟΝΟ ΠΑΡΑΔΟΣΗ ΑΛΛΑ ΚΑΙ  ΠΡΟΣΑΡΜΟΓΗ ΤΗΣ ΠΑΡΑΔΟΣΗΣ ΑΝΑΛΟΓΑ ΜΕ ΤΙΣ ΑΝΑΓΚΕΣ ΤΗΣ ΕΠΟΧΗΣ</a:t>
            </a:r>
            <a:endParaRPr lang="el-GR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705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543800" cy="1307976"/>
          </a:xfrm>
        </p:spPr>
        <p:txBody>
          <a:bodyPr/>
          <a:lstStyle/>
          <a:p>
            <a:pPr algn="ctr"/>
            <a:r>
              <a:rPr lang="el-GR" sz="4800" dirty="0" smtClean="0">
                <a:solidFill>
                  <a:schemeClr val="accent5">
                    <a:lumMod val="75000"/>
                  </a:schemeClr>
                </a:solidFill>
              </a:rPr>
              <a:t>ΙΕΡΑΡΧΙΑ</a:t>
            </a:r>
            <a:endParaRPr lang="el-GR" sz="4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l-GR" sz="2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ΟΡΘΟΔΟΞΙΑ ΣΗΜΑΙΝΕΙ ΙΕΡΑΡΧΙΑ ΓΙΑ ΤΗΝ ΣΩΣΤΗ ΛΕΙΤΟΥΡΓΙΑ ΟΧΙ ΟΜΩΣ ΚΑΙ ΠΑΝΤΟΔΥΝΑΜΙΑ ΤΟΥ ΠΑΠΑ. </a:t>
            </a:r>
            <a:endParaRPr lang="el-GR" sz="24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48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543800" cy="1307976"/>
          </a:xfrm>
        </p:spPr>
        <p:txBody>
          <a:bodyPr/>
          <a:lstStyle/>
          <a:p>
            <a:pPr algn="ctr"/>
            <a:r>
              <a:rPr lang="el-GR" sz="4800" dirty="0" smtClean="0">
                <a:solidFill>
                  <a:schemeClr val="accent5">
                    <a:lumMod val="75000"/>
                  </a:schemeClr>
                </a:solidFill>
              </a:rPr>
              <a:t>ΔΗΜΟΚΡΑΤΙΑ</a:t>
            </a:r>
            <a:endParaRPr lang="el-GR" sz="4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683568" y="4509120"/>
            <a:ext cx="6838528" cy="1521296"/>
          </a:xfrm>
        </p:spPr>
        <p:txBody>
          <a:bodyPr>
            <a:noAutofit/>
          </a:bodyPr>
          <a:lstStyle/>
          <a:p>
            <a:r>
              <a:rPr lang="el-GR" sz="2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ΟΡΘΟΔΟΞΙΑ ΣΗΜΑΙΝΕΙ ΣΥΜΜΕΤΟΧΗ ΤΟΥ ΚΛΗΡΟΥ ΚΑΙ ΤΟΥ ΛΑΟΥ ΣΑΝ ΕΝΑ ΣΩΜΑ.ΟΛΟΙ ΕΙΝΑΙ ΙΣΟΙ ΚΑΙ ΚΑΝΕΙΣ ΔΕΝ ΕΧΕΙ ΤΟ ΑΛΑΘΗΤΟ </a:t>
            </a:r>
            <a:endParaRPr lang="el-GR" sz="24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520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543800" cy="1524000"/>
          </a:xfrm>
        </p:spPr>
        <p:txBody>
          <a:bodyPr/>
          <a:lstStyle/>
          <a:p>
            <a:pPr algn="ctr"/>
            <a:r>
              <a:rPr lang="el-GR" sz="4800" dirty="0" smtClean="0">
                <a:solidFill>
                  <a:schemeClr val="accent5">
                    <a:lumMod val="75000"/>
                  </a:schemeClr>
                </a:solidFill>
              </a:rPr>
              <a:t>ΤΙΜΗ ΣΤΟΥΣ ΑΓΙΟΥΣ</a:t>
            </a:r>
            <a:endParaRPr lang="el-GR" sz="4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539552" y="4581128"/>
            <a:ext cx="6768752" cy="1440160"/>
          </a:xfrm>
        </p:spPr>
        <p:txBody>
          <a:bodyPr>
            <a:noAutofit/>
          </a:bodyPr>
          <a:lstStyle/>
          <a:p>
            <a:r>
              <a:rPr lang="el-GR" sz="2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ΟΡΘΟΔΟΞΙΑ ΔΕΝ ΕΙΝΑΙ ΜΟΝΟ ΝΑ ΤΙΜΑΜΕ ΤΟΥΣ ΑΓΙΟΥΣ ΑΛΛΑ ΚΑΙ ΝΑ ΑΠΟΤΕΛΟΥΝ ΠΑΡΑΔΕΙΓΜΑ ΣΤΙΣ ΖΩΕΣ ΜΑΣ</a:t>
            </a:r>
            <a:endParaRPr lang="el-GR" sz="24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131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916832"/>
            <a:ext cx="7543800" cy="1307976"/>
          </a:xfrm>
        </p:spPr>
        <p:txBody>
          <a:bodyPr/>
          <a:lstStyle/>
          <a:p>
            <a:pPr algn="ctr"/>
            <a:r>
              <a:rPr lang="el-GR" sz="4800" dirty="0" smtClean="0">
                <a:solidFill>
                  <a:schemeClr val="accent5">
                    <a:lumMod val="75000"/>
                  </a:schemeClr>
                </a:solidFill>
              </a:rPr>
              <a:t>ΠΝΕΥΜΑΤΙΚΟΤΗΤΑ</a:t>
            </a:r>
            <a:endParaRPr lang="el-GR" sz="4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611560" y="4581128"/>
            <a:ext cx="6624736" cy="1512168"/>
          </a:xfrm>
        </p:spPr>
        <p:txBody>
          <a:bodyPr>
            <a:noAutofit/>
          </a:bodyPr>
          <a:lstStyle/>
          <a:p>
            <a:r>
              <a:rPr lang="el-GR" sz="2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ΟΡΘΟΔΟΞΙΑ ΣΗΜΑΙΝΕΙ ΠΝΕΥΜΑΤΙΚΟΤΗΤΑ. ΤΟ ΑΓΙΟ ΠΝΕΥΜΑ ΕΙΝΑΙ ΠΑΝΤΟΥ ΚΑΙ ΠΑΝΤΑ ΔΙΠΛΑ ΚΑΙ ΜΕΣΑ ΜΑΣ</a:t>
            </a:r>
            <a:endParaRPr lang="el-GR" sz="24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74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543800" cy="1235968"/>
          </a:xfrm>
        </p:spPr>
        <p:txBody>
          <a:bodyPr/>
          <a:lstStyle/>
          <a:p>
            <a:pPr algn="ctr"/>
            <a:r>
              <a:rPr lang="el-GR" sz="4800" dirty="0" smtClean="0">
                <a:solidFill>
                  <a:schemeClr val="accent5">
                    <a:lumMod val="75000"/>
                  </a:schemeClr>
                </a:solidFill>
              </a:rPr>
              <a:t>ΑΣΚΗΤΙΚΟΤΗΤΑ</a:t>
            </a:r>
            <a:endParaRPr lang="el-GR" sz="4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683568" y="4509120"/>
            <a:ext cx="6768752" cy="1368152"/>
          </a:xfrm>
        </p:spPr>
        <p:txBody>
          <a:bodyPr>
            <a:noAutofit/>
          </a:bodyPr>
          <a:lstStyle/>
          <a:p>
            <a:r>
              <a:rPr lang="el-GR" sz="2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ΟΡΘΟΔΟΞΙΑ  ΣΗΜΑΙΝΕΙ ΑΣΚΗΤΙΚΗ ΖΩΗ ΟΧΙ ΜΟΝΟ ΣΤΑ ΜΟΝΑΣΤΗΡΙΑ ΑΛΛΑ ΚΑΙ ΜΕΣΑ ΜΑΣ ΟΤΑΝ ΓΙΑ ΠΑΡΑΔΕΙΓΜΑ ΝΗΣΤΕΥΟΥΜΕ</a:t>
            </a:r>
            <a:endParaRPr lang="el-GR" sz="24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09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124744"/>
            <a:ext cx="7543800" cy="2592288"/>
          </a:xfrm>
        </p:spPr>
        <p:txBody>
          <a:bodyPr/>
          <a:lstStyle/>
          <a:p>
            <a:pPr algn="ctr"/>
            <a:r>
              <a:rPr lang="el-GR" sz="4800" dirty="0" smtClean="0">
                <a:solidFill>
                  <a:schemeClr val="accent5">
                    <a:lumMod val="75000"/>
                  </a:schemeClr>
                </a:solidFill>
              </a:rPr>
              <a:t>ΠΛΟΥΣΙΟΣ ΛΑΤΡΕΥΤΙΚΟΣ ΠΛΟΥΤΟΣ</a:t>
            </a:r>
            <a:endParaRPr lang="el-GR" sz="4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2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ΟΡΘΟΔΟΞΙΑ  ΣΗΜΑΙΝΕΙ ΠΛΗΘΟΣ ΤΕΛΕΤΩΝ ΥΜΝΩΝ ΚΑΙ ΜΥΣΤΗΡΙΩΝ</a:t>
            </a:r>
            <a:endParaRPr lang="el-GR" sz="24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5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543800" cy="1524000"/>
          </a:xfrm>
        </p:spPr>
        <p:txBody>
          <a:bodyPr/>
          <a:lstStyle/>
          <a:p>
            <a:pPr algn="ctr"/>
            <a:r>
              <a:rPr lang="el-GR" sz="4800" dirty="0" smtClean="0">
                <a:solidFill>
                  <a:schemeClr val="accent5">
                    <a:lumMod val="75000"/>
                  </a:schemeClr>
                </a:solidFill>
              </a:rPr>
              <a:t>ΒΙΩΜΑ</a:t>
            </a:r>
            <a:endParaRPr lang="el-GR" sz="4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l-GR" sz="2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ΟΡΘΟΔΟΞΙΑ  ΓΙΑ ΜΕΝΑ ΣΗΜΑΙΝΕΙ ΒΙΩΜΑ ΠΟΥ ΚΑΘΕΝΑΣ ΤΟ ΠΡΟΣΑΡΜΟΖΕΙ ΚΑΙ ΤΟ ΚΑΝΕΙ ΚΤΗΜΑ ΤΟΥ</a:t>
            </a:r>
            <a:endParaRPr lang="el-GR" sz="24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738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83</TotalTime>
  <Words>137</Words>
  <Application>Microsoft Office PowerPoint</Application>
  <PresentationFormat>On-screen Show (4:3)</PresentationFormat>
  <Paragraphs>19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Adjacency</vt:lpstr>
      <vt:lpstr>ΤΑ ΧΑΡΑΚΤΗΡΙΣΤΙΚΑ ΤΗΣ ΟΡΘΟΔΟΞΙΑΣ</vt:lpstr>
      <vt:lpstr>ΠΑΡΑΔΟΣΗ</vt:lpstr>
      <vt:lpstr>ΙΕΡΑΡΧΙΑ</vt:lpstr>
      <vt:lpstr>ΔΗΜΟΚΡΑΤΙΑ</vt:lpstr>
      <vt:lpstr>ΤΙΜΗ ΣΤΟΥΣ ΑΓΙΟΥΣ</vt:lpstr>
      <vt:lpstr>ΠΝΕΥΜΑΤΙΚΟΤΗΤΑ</vt:lpstr>
      <vt:lpstr>ΑΣΚΗΤΙΚΟΤΗΤΑ</vt:lpstr>
      <vt:lpstr>ΠΛΟΥΣΙΟΣ ΛΑΤΡΕΥΤΙΚΟΣ ΠΛΟΥΤΟΣ</vt:lpstr>
      <vt:lpstr>ΒΙΩΜΑ</vt:lpstr>
      <vt:lpstr>ΒΙΩΜΑ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ΤΑ ΧΑΡΑΚΤΗΡΙΣΤΙΚΑ ΤΗΣ ΟΡΘΟΔΟΞΙΑΣ</dc:title>
  <dc:creator>home</dc:creator>
  <cp:lastModifiedBy>home</cp:lastModifiedBy>
  <cp:revision>12</cp:revision>
  <dcterms:created xsi:type="dcterms:W3CDTF">2020-11-17T20:13:31Z</dcterms:created>
  <dcterms:modified xsi:type="dcterms:W3CDTF">2020-11-17T21:36:34Z</dcterms:modified>
</cp:coreProperties>
</file>