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-44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786618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269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491012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4590626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808452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306590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7868156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77026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65749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245979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8997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704533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29636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423521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6991045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230613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  <a:solidFill>
            <a:schemeClr val="accent1">
              <a:lumMod val="75000"/>
              <a:alpha val="40000"/>
            </a:schemeClr>
          </a:solidFill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0"/>
            <a:ext cx="2356674" cy="6853283"/>
            <a:chOff x="6627813" y="195452"/>
            <a:chExt cx="1952625" cy="5678299"/>
          </a:xfrm>
          <a:solidFill>
            <a:schemeClr val="accent1"/>
          </a:solidFill>
        </p:grpSpPr>
        <p:sp>
          <p:nvSpPr>
            <p:cNvPr id="11" name="Freeform 27"/>
            <p:cNvSpPr/>
            <p:nvPr/>
          </p:nvSpPr>
          <p:spPr bwMode="auto">
            <a:xfrm>
              <a:off x="6627813" y="19545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E0942-EE01-4B25-A63B-D0480F95B4FA}" type="datetimeFigureOut">
              <a:rPr lang="el-GR" smtClean="0"/>
              <a:pPr/>
              <a:t>19/9/2021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9F8BFB3-6501-47C5-99EE-9C0BC5FCD30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9935349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b="1" dirty="0" smtClean="0"/>
              <a:t>ΑΝΑΓΚΗ ΤΕΧΝΟΛΟΓΙΚΗΣ ΕΚΠΑΙΔΕΥΣΗΣ</a:t>
            </a:r>
            <a:endParaRPr lang="el-GR" b="1" dirty="0"/>
          </a:p>
        </p:txBody>
      </p:sp>
    </p:spTree>
    <p:extLst>
      <p:ext uri="{BB962C8B-B14F-4D97-AF65-F5344CB8AC3E}">
        <p14:creationId xmlns="" xmlns:p14="http://schemas.microsoft.com/office/powerpoint/2010/main" val="54773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/>
            </a:r>
            <a:br>
              <a:rPr lang="el-GR" dirty="0"/>
            </a:br>
            <a:r>
              <a:rPr lang="el-GR" dirty="0" smtClean="0"/>
              <a:t>Ο τεχνητός-τεχνολογικός κόσμος που δημιούργησε ο άνθρωπος τον απελευθέρωσε εν μέρει από την εξάρτησή του από το φυσικό περιβάλλον αλλά τον υποδούλωσε επίσης σε νέες συνήθειες και καταστάσεις.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Σκέψου πόσες…</a:t>
            </a:r>
            <a:endParaRPr lang="el-GR" dirty="0"/>
          </a:p>
        </p:txBody>
      </p:sp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258" y="722765"/>
            <a:ext cx="8360557" cy="2364470"/>
          </a:xfrm>
        </p:spPr>
      </p:pic>
    </p:spTree>
    <p:extLst>
      <p:ext uri="{BB962C8B-B14F-4D97-AF65-F5344CB8AC3E}">
        <p14:creationId xmlns="" xmlns:p14="http://schemas.microsoft.com/office/powerpoint/2010/main" val="3066692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913151" y="1151068"/>
            <a:ext cx="10515600" cy="4351338"/>
          </a:xfrm>
        </p:spPr>
        <p:txBody>
          <a:bodyPr/>
          <a:lstStyle/>
          <a:p>
            <a:pPr fontAlgn="base"/>
            <a:r>
              <a:rPr lang="el-GR" b="1" dirty="0"/>
              <a:t>…αντέχεις;;;</a:t>
            </a:r>
            <a:endParaRPr lang="el-GR" dirty="0"/>
          </a:p>
          <a:p>
            <a:pPr fontAlgn="base"/>
            <a:r>
              <a:rPr lang="el-GR" b="1" dirty="0"/>
              <a:t>Η τεχνολογία βρίσκεται παντού γύρω </a:t>
            </a:r>
            <a:r>
              <a:rPr lang="el-GR" b="1" dirty="0" smtClean="0"/>
              <a:t>μας.</a:t>
            </a:r>
            <a:r>
              <a:rPr lang="en-US" b="1" dirty="0" smtClean="0"/>
              <a:t> </a:t>
            </a:r>
            <a:r>
              <a:rPr lang="el-GR" b="1" dirty="0" smtClean="0"/>
              <a:t>Όσα </a:t>
            </a:r>
            <a:r>
              <a:rPr lang="el-GR" b="1" dirty="0"/>
              <a:t>περισσότερα γνωρίζουμε </a:t>
            </a:r>
            <a:r>
              <a:rPr lang="en-US" b="1" dirty="0" smtClean="0"/>
              <a:t> </a:t>
            </a:r>
            <a:r>
              <a:rPr lang="el-GR" b="1" dirty="0" smtClean="0"/>
              <a:t>γι’</a:t>
            </a:r>
            <a:r>
              <a:rPr lang="en-US" b="1" dirty="0" smtClean="0"/>
              <a:t> </a:t>
            </a:r>
            <a:r>
              <a:rPr lang="el-GR" b="1" dirty="0" smtClean="0"/>
              <a:t>αυτήν</a:t>
            </a:r>
            <a:r>
              <a:rPr lang="el-GR" b="1" dirty="0"/>
              <a:t>, τόσο πιο άνετη και ασφαλής θα είναι η ζωή μας.</a:t>
            </a:r>
            <a:endParaRPr lang="el-GR" dirty="0"/>
          </a:p>
          <a:p>
            <a:pPr fontAlgn="base"/>
            <a:r>
              <a:rPr lang="el-GR" b="1" dirty="0"/>
              <a:t>Ο Τεχνολογικός Αναλφαβητισμός, εκτός των άλλων, μας εμποδίζει να συμμετέχουμε κι εμείς στην δημιουργία και στην ανάπτυξη του σύγχρονου κόσμου μας.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="" xmlns:p14="http://schemas.microsoft.com/office/powerpoint/2010/main" val="290916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echnologiki enimerosi 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8111" y="0"/>
            <a:ext cx="5741233" cy="683572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875800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Χωρίς τίτλο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3397" y="0"/>
            <a:ext cx="6241142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40834461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C333A"/>
      </a:dk2>
      <a:lt2>
        <a:srgbClr val="D6ECED"/>
      </a:lt2>
      <a:accent1>
        <a:srgbClr val="DE32DE"/>
      </a:accent1>
      <a:accent2>
        <a:srgbClr val="F42B8A"/>
      </a:accent2>
      <a:accent3>
        <a:srgbClr val="349FE7"/>
      </a:accent3>
      <a:accent4>
        <a:srgbClr val="565FF8"/>
      </a:accent4>
      <a:accent5>
        <a:srgbClr val="876BE7"/>
      </a:accent5>
      <a:accent6>
        <a:srgbClr val="F268C2"/>
      </a:accent6>
      <a:hlink>
        <a:srgbClr val="F55CF9"/>
      </a:hlink>
      <a:folHlink>
        <a:srgbClr val="E8A0EE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F20B7C8E-B819-43F3-AAF9-EE50B1A836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</TotalTime>
  <Words>55</Words>
  <Application>Microsoft Office PowerPoint</Application>
  <PresentationFormat>Προσαρμογή</PresentationFormat>
  <Paragraphs>5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Wisp</vt:lpstr>
      <vt:lpstr>ΑΝΑΓΚΗ ΤΕΧΝΟΛΟΓΙΚΗΣ ΕΚΠΑΙΔΕΥΣΗΣ</vt:lpstr>
      <vt:lpstr>      Ο τεχνητός-τεχνολογικός κόσμος που δημιούργησε ο άνθρωπος τον απελευθέρωσε εν μέρει από την εξάρτησή του από το φυσικό περιβάλλον αλλά τον υποδούλωσε επίσης σε νέες συνήθειες και καταστάσεις.  Σκέψου πόσες…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ΑΝΑΓΚΗ ΤΕΧΝΟΛΟΓΙΚΗΣ ΕΚΠΑΙΔΕΥΣΗΣ</dc:title>
  <dc:creator>Χρήστης των Windows</dc:creator>
  <cp:lastModifiedBy>ΦΩΤΗΣ</cp:lastModifiedBy>
  <cp:revision>2</cp:revision>
  <dcterms:created xsi:type="dcterms:W3CDTF">2017-10-19T21:53:05Z</dcterms:created>
  <dcterms:modified xsi:type="dcterms:W3CDTF">2021-09-19T14:55:52Z</dcterms:modified>
</cp:coreProperties>
</file>