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B6AF58C-860F-41DB-B95F-FAFD52C9D863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7E7F164-95D7-4344-A464-418B2BF8F3E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840760" cy="170216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ΑΡΧΙΤΕΚΤΟΝΙΚΗ</a:t>
            </a:r>
            <a:br>
              <a:rPr lang="el-GR" dirty="0" smtClean="0"/>
            </a:br>
            <a:r>
              <a:rPr lang="el-GR" dirty="0" smtClean="0"/>
              <a:t>ΜΙΑ ΥΠΕΡΟΧΗ….</a:t>
            </a:r>
            <a:br>
              <a:rPr lang="el-GR" dirty="0" smtClean="0"/>
            </a:br>
            <a:r>
              <a:rPr lang="el-GR" dirty="0" smtClean="0"/>
              <a:t>ΤΕΧΝΗ-ΕΠΙΣΤΗΜΗ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ΚΩΣΤΗΡΗ ΟΛΓΑ</a:t>
            </a:r>
          </a:p>
          <a:p>
            <a:r>
              <a:rPr lang="el-GR" dirty="0" smtClean="0"/>
              <a:t>ΕΙΚΑΣΤΙΚΟΣ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460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768752" cy="5665118"/>
          </a:xfrm>
        </p:spPr>
      </p:pic>
    </p:spTree>
    <p:extLst>
      <p:ext uri="{BB962C8B-B14F-4D97-AF65-F5344CB8AC3E}">
        <p14:creationId xmlns:p14="http://schemas.microsoft.com/office/powerpoint/2010/main" val="239513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60840" cy="5809134"/>
          </a:xfrm>
        </p:spPr>
      </p:pic>
    </p:spTree>
    <p:extLst>
      <p:ext uri="{BB962C8B-B14F-4D97-AF65-F5344CB8AC3E}">
        <p14:creationId xmlns:p14="http://schemas.microsoft.com/office/powerpoint/2010/main" val="288854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12768" cy="5665118"/>
          </a:xfrm>
        </p:spPr>
      </p:pic>
    </p:spTree>
    <p:extLst>
      <p:ext uri="{BB962C8B-B14F-4D97-AF65-F5344CB8AC3E}">
        <p14:creationId xmlns:p14="http://schemas.microsoft.com/office/powerpoint/2010/main" val="45604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04856" cy="5665118"/>
          </a:xfrm>
        </p:spPr>
      </p:pic>
    </p:spTree>
    <p:extLst>
      <p:ext uri="{BB962C8B-B14F-4D97-AF65-F5344CB8AC3E}">
        <p14:creationId xmlns:p14="http://schemas.microsoft.com/office/powerpoint/2010/main" val="268000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848872" cy="5665118"/>
          </a:xfrm>
        </p:spPr>
      </p:pic>
    </p:spTree>
    <p:extLst>
      <p:ext uri="{BB962C8B-B14F-4D97-AF65-F5344CB8AC3E}">
        <p14:creationId xmlns:p14="http://schemas.microsoft.com/office/powerpoint/2010/main" val="19501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200800" cy="5881142"/>
          </a:xfrm>
        </p:spPr>
      </p:pic>
    </p:spTree>
    <p:extLst>
      <p:ext uri="{BB962C8B-B14F-4D97-AF65-F5344CB8AC3E}">
        <p14:creationId xmlns:p14="http://schemas.microsoft.com/office/powerpoint/2010/main" val="303408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056784" cy="5737126"/>
          </a:xfrm>
        </p:spPr>
      </p:pic>
    </p:spTree>
    <p:extLst>
      <p:ext uri="{BB962C8B-B14F-4D97-AF65-F5344CB8AC3E}">
        <p14:creationId xmlns:p14="http://schemas.microsoft.com/office/powerpoint/2010/main" val="146093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560840" cy="5665118"/>
          </a:xfrm>
        </p:spPr>
      </p:pic>
    </p:spTree>
    <p:extLst>
      <p:ext uri="{BB962C8B-B14F-4D97-AF65-F5344CB8AC3E}">
        <p14:creationId xmlns:p14="http://schemas.microsoft.com/office/powerpoint/2010/main" val="310332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2" cy="5809134"/>
          </a:xfrm>
        </p:spPr>
      </p:pic>
    </p:spTree>
    <p:extLst>
      <p:ext uri="{BB962C8B-B14F-4D97-AF65-F5344CB8AC3E}">
        <p14:creationId xmlns:p14="http://schemas.microsoft.com/office/powerpoint/2010/main" val="374762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36904" cy="5737126"/>
          </a:xfrm>
        </p:spPr>
      </p:pic>
    </p:spTree>
    <p:extLst>
      <p:ext uri="{BB962C8B-B14F-4D97-AF65-F5344CB8AC3E}">
        <p14:creationId xmlns:p14="http://schemas.microsoft.com/office/powerpoint/2010/main" val="317416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056784" cy="5688632"/>
          </a:xfrm>
        </p:spPr>
      </p:pic>
    </p:spTree>
    <p:extLst>
      <p:ext uri="{BB962C8B-B14F-4D97-AF65-F5344CB8AC3E}">
        <p14:creationId xmlns:p14="http://schemas.microsoft.com/office/powerpoint/2010/main" val="176929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992888" cy="5881142"/>
          </a:xfrm>
        </p:spPr>
      </p:pic>
    </p:spTree>
    <p:extLst>
      <p:ext uri="{BB962C8B-B14F-4D97-AF65-F5344CB8AC3E}">
        <p14:creationId xmlns:p14="http://schemas.microsoft.com/office/powerpoint/2010/main" val="354319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76864" cy="5953150"/>
          </a:xfrm>
        </p:spPr>
      </p:pic>
    </p:spTree>
    <p:extLst>
      <p:ext uri="{BB962C8B-B14F-4D97-AF65-F5344CB8AC3E}">
        <p14:creationId xmlns:p14="http://schemas.microsoft.com/office/powerpoint/2010/main" val="355096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80920" cy="5809134"/>
          </a:xfrm>
        </p:spPr>
      </p:pic>
    </p:spTree>
    <p:extLst>
      <p:ext uri="{BB962C8B-B14F-4D97-AF65-F5344CB8AC3E}">
        <p14:creationId xmlns:p14="http://schemas.microsoft.com/office/powerpoint/2010/main" val="215730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88832" cy="5665118"/>
          </a:xfrm>
        </p:spPr>
      </p:pic>
    </p:spTree>
    <p:extLst>
      <p:ext uri="{BB962C8B-B14F-4D97-AF65-F5344CB8AC3E}">
        <p14:creationId xmlns:p14="http://schemas.microsoft.com/office/powerpoint/2010/main" val="80109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480720" cy="5737126"/>
          </a:xfrm>
        </p:spPr>
      </p:pic>
    </p:spTree>
    <p:extLst>
      <p:ext uri="{BB962C8B-B14F-4D97-AF65-F5344CB8AC3E}">
        <p14:creationId xmlns:p14="http://schemas.microsoft.com/office/powerpoint/2010/main" val="1510052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344816" cy="5665118"/>
          </a:xfrm>
        </p:spPr>
      </p:pic>
    </p:spTree>
    <p:extLst>
      <p:ext uri="{BB962C8B-B14F-4D97-AF65-F5344CB8AC3E}">
        <p14:creationId xmlns:p14="http://schemas.microsoft.com/office/powerpoint/2010/main" val="1921182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72808" cy="5665118"/>
          </a:xfrm>
        </p:spPr>
      </p:pic>
    </p:spTree>
    <p:extLst>
      <p:ext uri="{BB962C8B-B14F-4D97-AF65-F5344CB8AC3E}">
        <p14:creationId xmlns:p14="http://schemas.microsoft.com/office/powerpoint/2010/main" val="288160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128792" cy="5521102"/>
          </a:xfrm>
        </p:spPr>
      </p:pic>
    </p:spTree>
    <p:extLst>
      <p:ext uri="{BB962C8B-B14F-4D97-AF65-F5344CB8AC3E}">
        <p14:creationId xmlns:p14="http://schemas.microsoft.com/office/powerpoint/2010/main" val="1052845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416824" cy="5593110"/>
          </a:xfrm>
        </p:spPr>
      </p:pic>
    </p:spTree>
    <p:extLst>
      <p:ext uri="{BB962C8B-B14F-4D97-AF65-F5344CB8AC3E}">
        <p14:creationId xmlns:p14="http://schemas.microsoft.com/office/powerpoint/2010/main" val="277719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840760" cy="5593110"/>
          </a:xfrm>
        </p:spPr>
      </p:pic>
    </p:spTree>
    <p:extLst>
      <p:ext uri="{BB962C8B-B14F-4D97-AF65-F5344CB8AC3E}">
        <p14:creationId xmlns:p14="http://schemas.microsoft.com/office/powerpoint/2010/main" val="182467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984776" cy="5881142"/>
          </a:xfrm>
        </p:spPr>
      </p:pic>
    </p:spTree>
    <p:extLst>
      <p:ext uri="{BB962C8B-B14F-4D97-AF65-F5344CB8AC3E}">
        <p14:creationId xmlns:p14="http://schemas.microsoft.com/office/powerpoint/2010/main" val="169290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88832" cy="5449094"/>
          </a:xfrm>
        </p:spPr>
      </p:pic>
    </p:spTree>
    <p:extLst>
      <p:ext uri="{BB962C8B-B14F-4D97-AF65-F5344CB8AC3E}">
        <p14:creationId xmlns:p14="http://schemas.microsoft.com/office/powerpoint/2010/main" val="322505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344816" cy="5809134"/>
          </a:xfrm>
        </p:spPr>
      </p:pic>
    </p:spTree>
    <p:extLst>
      <p:ext uri="{BB962C8B-B14F-4D97-AF65-F5344CB8AC3E}">
        <p14:creationId xmlns:p14="http://schemas.microsoft.com/office/powerpoint/2010/main" val="17839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56784" cy="5665118"/>
          </a:xfrm>
        </p:spPr>
      </p:pic>
    </p:spTree>
    <p:extLst>
      <p:ext uri="{BB962C8B-B14F-4D97-AF65-F5344CB8AC3E}">
        <p14:creationId xmlns:p14="http://schemas.microsoft.com/office/powerpoint/2010/main" val="366222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77888"/>
          </a:xfrm>
        </p:spPr>
        <p:txBody>
          <a:bodyPr>
            <a:normAutofit fontScale="90000"/>
          </a:bodyPr>
          <a:lstStyle/>
          <a:p>
            <a:r>
              <a:rPr lang="el-GR" dirty="0"/>
              <a:t>ΕΛΠΙΖΩ ΝΑ  ΔΙΑΣΚΕΔΑΣΑΤΕ ΤΟ ΤΑΞΙΔΙ     ΣΤΟΝ ΧΡΟΝΟ ΚΑΙ ΣΤΟΝ ΚΟΣΜΟ ΤΗΣ </a:t>
            </a:r>
            <a:r>
              <a:rPr lang="el-GR" dirty="0" smtClean="0"/>
              <a:t>ΑΡΧΙΤΕΚΤΟΝΙΚΗΣ….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793608"/>
          </a:xfrm>
        </p:spPr>
        <p:txBody>
          <a:bodyPr/>
          <a:lstStyle/>
          <a:p>
            <a:pPr marL="109728" indent="0" algn="just">
              <a:buNone/>
            </a:pP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8" y="2636912"/>
            <a:ext cx="3432043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1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480720" cy="5665118"/>
          </a:xfrm>
        </p:spPr>
      </p:pic>
    </p:spTree>
    <p:extLst>
      <p:ext uri="{BB962C8B-B14F-4D97-AF65-F5344CB8AC3E}">
        <p14:creationId xmlns:p14="http://schemas.microsoft.com/office/powerpoint/2010/main" val="195548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480720" cy="5665118"/>
          </a:xfrm>
        </p:spPr>
      </p:pic>
    </p:spTree>
    <p:extLst>
      <p:ext uri="{BB962C8B-B14F-4D97-AF65-F5344CB8AC3E}">
        <p14:creationId xmlns:p14="http://schemas.microsoft.com/office/powerpoint/2010/main" val="167445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408712" cy="5737126"/>
          </a:xfrm>
        </p:spPr>
      </p:pic>
    </p:spTree>
    <p:extLst>
      <p:ext uri="{BB962C8B-B14F-4D97-AF65-F5344CB8AC3E}">
        <p14:creationId xmlns:p14="http://schemas.microsoft.com/office/powerpoint/2010/main" val="48071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96744" cy="5665118"/>
          </a:xfrm>
        </p:spPr>
      </p:pic>
    </p:spTree>
    <p:extLst>
      <p:ext uri="{BB962C8B-B14F-4D97-AF65-F5344CB8AC3E}">
        <p14:creationId xmlns:p14="http://schemas.microsoft.com/office/powerpoint/2010/main" val="18915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552728" cy="5737126"/>
          </a:xfrm>
        </p:spPr>
      </p:pic>
    </p:spTree>
    <p:extLst>
      <p:ext uri="{BB962C8B-B14F-4D97-AF65-F5344CB8AC3E}">
        <p14:creationId xmlns:p14="http://schemas.microsoft.com/office/powerpoint/2010/main" val="67023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552728" cy="5665118"/>
          </a:xfrm>
        </p:spPr>
      </p:pic>
    </p:spTree>
    <p:extLst>
      <p:ext uri="{BB962C8B-B14F-4D97-AF65-F5344CB8AC3E}">
        <p14:creationId xmlns:p14="http://schemas.microsoft.com/office/powerpoint/2010/main" val="373736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</TotalTime>
  <Words>18</Words>
  <Application>Microsoft Office PowerPoint</Application>
  <PresentationFormat>Προβολή στην οθόνη (4:3)</PresentationFormat>
  <Paragraphs>5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Αστικό</vt:lpstr>
      <vt:lpstr>ΑΡΧΙΤΕΚΤΟΝΙΚΗ ΜΙΑ ΥΠΕΡΟΧΗ…. ΤΕΧΝΗ-ΕΠΙΣΤΗΜΗ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ΕΛΠΙΖΩ ΝΑ  ΔΙΑΣΚΕΔΑΣΑΤΕ ΤΟ ΤΑΞΙΔΙ     ΣΤΟΝ ΧΡΟΝΟ ΚΑΙ ΣΤΟΝ ΚΟΣΜΟ ΤΗΣ ΑΡΧΙΤΕΚΤΟΝΙΚΗΣ….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ΑΡΧΙΤΕΚΤΟΝΙΚΗ ΜΙΑ ΥΠΕΡΟΧΗ…. ΤΕΧΝΗ-ΕΠΙΣΤΗΜΗ</dc:title>
  <dc:creator>OLGA</dc:creator>
  <cp:lastModifiedBy>OLGA</cp:lastModifiedBy>
  <cp:revision>3</cp:revision>
  <dcterms:created xsi:type="dcterms:W3CDTF">2021-04-18T19:46:23Z</dcterms:created>
  <dcterms:modified xsi:type="dcterms:W3CDTF">2021-04-18T20:07:25Z</dcterms:modified>
</cp:coreProperties>
</file>