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8" autoAdjust="0"/>
    <p:restoredTop sz="94660"/>
  </p:normalViewPr>
  <p:slideViewPr>
    <p:cSldViewPr>
      <p:cViewPr varScale="1">
        <p:scale>
          <a:sx n="87" d="100"/>
          <a:sy n="87" d="100"/>
        </p:scale>
        <p:origin x="-11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Τίτλο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6" name="Θέση ημερομηνίας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89B8-B202-4214-90BB-84978B30E171}" type="datetimeFigureOut">
              <a:rPr lang="el-GR" smtClean="0"/>
              <a:t>6/1/2025</a:t>
            </a:fld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CC32B2-792D-4BF8-BFA6-0D1E7DBB47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89B8-B202-4214-90BB-84978B30E171}" type="datetimeFigureOut">
              <a:rPr lang="el-GR" smtClean="0"/>
              <a:t>6/1/2025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32B2-792D-4BF8-BFA6-0D1E7DBB47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89B8-B202-4214-90BB-84978B30E171}" type="datetimeFigureOut">
              <a:rPr lang="el-GR" smtClean="0"/>
              <a:t>6/1/2025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32B2-792D-4BF8-BFA6-0D1E7DBB47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Τίτλο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7" name="Θέση περιεχομένου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89B8-B202-4214-90BB-84978B30E171}" type="datetimeFigureOut">
              <a:rPr lang="el-GR" smtClean="0"/>
              <a:t>6/1/2025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CC32B2-792D-4BF8-BFA6-0D1E7DBB47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89B8-B202-4214-90BB-84978B30E171}" type="datetimeFigureOut">
              <a:rPr lang="el-GR" smtClean="0"/>
              <a:t>6/1/2025</a:t>
            </a:fld>
            <a:endParaRPr lang="el-GR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32B2-792D-4BF8-BFA6-0D1E7DBB474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89B8-B202-4214-90BB-84978B30E171}" type="datetimeFigureOut">
              <a:rPr lang="el-GR" smtClean="0"/>
              <a:t>6/1/2025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32B2-792D-4BF8-BFA6-0D1E7DBB47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Τίτλο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5" name="Θέση κειμένου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Θέση περιεχομένου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89B8-B202-4214-90BB-84978B30E171}" type="datetimeFigureOut">
              <a:rPr lang="el-GR" smtClean="0"/>
              <a:t>6/1/2025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CC32B2-792D-4BF8-BFA6-0D1E7DBB474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Τίτλο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89B8-B202-4214-90BB-84978B30E171}" type="datetimeFigureOut">
              <a:rPr lang="el-GR" smtClean="0"/>
              <a:t>6/1/2025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32B2-792D-4BF8-BFA6-0D1E7DBB47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89B8-B202-4214-90BB-84978B30E171}" type="datetimeFigureOut">
              <a:rPr lang="el-GR" smtClean="0"/>
              <a:t>6/1/2025</a:t>
            </a:fld>
            <a:endParaRPr lang="el-GR"/>
          </a:p>
        </p:txBody>
      </p:sp>
      <p:sp>
        <p:nvSpPr>
          <p:cNvPr id="24" name="Θέση υποσέλιδου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32B2-792D-4BF8-BFA6-0D1E7DBB47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89B8-B202-4214-90BB-84978B30E171}" type="datetimeFigureOut">
              <a:rPr lang="el-GR" smtClean="0"/>
              <a:t>6/1/2025</a:t>
            </a:fld>
            <a:endParaRPr lang="el-GR"/>
          </a:p>
        </p:txBody>
      </p:sp>
      <p:sp>
        <p:nvSpPr>
          <p:cNvPr id="29" name="Θέση υποσέλιδου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32B2-792D-4BF8-BFA6-0D1E7DBB47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εικόνας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89B8-B202-4214-90BB-84978B30E171}" type="datetimeFigureOut">
              <a:rPr lang="el-GR" smtClean="0"/>
              <a:t>6/1/2025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32B2-792D-4BF8-BFA6-0D1E7DBB4749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ημερομηνίας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E189B8-B202-4214-90BB-84978B30E171}" type="datetimeFigureOut">
              <a:rPr lang="el-GR" smtClean="0"/>
              <a:t>6/1/2025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CC32B2-792D-4BF8-BFA6-0D1E7DBB4749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τίτλου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68917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31541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69216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169892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206894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273106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320044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2594380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1443277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324606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1765466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251000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4005211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894657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683352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1173089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3605737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3445895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3346461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251062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31786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108140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121713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340982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335884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48689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2413643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</TotalTime>
  <Words>0</Words>
  <Application>Microsoft Office PowerPoint</Application>
  <PresentationFormat>Προβολή στην οθόνη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Διαστημικό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OLGA</dc:creator>
  <cp:lastModifiedBy>OLGA</cp:lastModifiedBy>
  <cp:revision>2</cp:revision>
  <dcterms:created xsi:type="dcterms:W3CDTF">2025-01-06T10:55:12Z</dcterms:created>
  <dcterms:modified xsi:type="dcterms:W3CDTF">2025-01-06T11:05:28Z</dcterms:modified>
</cp:coreProperties>
</file>