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20"/>
  </p:notesMasterIdLst>
  <p:sldIdLst>
    <p:sldId id="256" r:id="rId2"/>
    <p:sldId id="281" r:id="rId3"/>
    <p:sldId id="263" r:id="rId4"/>
    <p:sldId id="264" r:id="rId5"/>
    <p:sldId id="266" r:id="rId6"/>
    <p:sldId id="267" r:id="rId7"/>
    <p:sldId id="271" r:id="rId8"/>
    <p:sldId id="269" r:id="rId9"/>
    <p:sldId id="283" r:id="rId10"/>
    <p:sldId id="272" r:id="rId11"/>
    <p:sldId id="282" r:id="rId12"/>
    <p:sldId id="284" r:id="rId13"/>
    <p:sldId id="273" r:id="rId14"/>
    <p:sldId id="279" r:id="rId15"/>
    <p:sldId id="280" r:id="rId16"/>
    <p:sldId id="276" r:id="rId17"/>
    <p:sldId id="274" r:id="rId18"/>
    <p:sldId id="278" r:id="rId1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4BC5E0-A1F0-411A-99A4-AA5747DEC4AF}" type="doc">
      <dgm:prSet loTypeId="urn:microsoft.com/office/officeart/2005/8/layout/orgChart1" loCatId="hierarchy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1073553F-AC72-4ED7-8A49-E2F3433D2FF4}">
      <dgm:prSet phldrT="[Text]"/>
      <dgm:spPr/>
      <dgm:t>
        <a:bodyPr/>
        <a:lstStyle/>
        <a:p>
          <a:pPr eaLnBrk="1" latinLnBrk="0"/>
          <a:r>
            <a:rPr lang="el-G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Κεντρική Μονάδα του Υπολογιστικού Συστήματος</a:t>
          </a:r>
        </a:p>
        <a:p>
          <a:pPr eaLnBrk="1" latinLnBrk="0"/>
          <a:r>
            <a:rPr lang="el-GR" dirty="0" smtClean="0"/>
            <a:t>(το κουτί)</a:t>
          </a:r>
        </a:p>
        <a:p>
          <a:endParaRPr lang="el-GR" dirty="0"/>
        </a:p>
      </dgm:t>
    </dgm:pt>
    <dgm:pt modelId="{6FD49E83-DA74-40A6-915C-6AA3B3D6848D}" type="parTrans" cxnId="{BD325484-E7D7-4E31-A606-6F0E0E231D16}">
      <dgm:prSet/>
      <dgm:spPr/>
      <dgm:t>
        <a:bodyPr/>
        <a:lstStyle/>
        <a:p>
          <a:endParaRPr lang="el-GR"/>
        </a:p>
      </dgm:t>
    </dgm:pt>
    <dgm:pt modelId="{E1F42F8F-8A32-4769-BD37-4891CC8418BE}" type="sibTrans" cxnId="{BD325484-E7D7-4E31-A606-6F0E0E231D16}">
      <dgm:prSet/>
      <dgm:spPr/>
      <dgm:t>
        <a:bodyPr/>
        <a:lstStyle/>
        <a:p>
          <a:endParaRPr lang="el-GR"/>
        </a:p>
      </dgm:t>
    </dgm:pt>
    <dgm:pt modelId="{E3990499-E2DF-4778-833C-70AC45A1FC3F}">
      <dgm:prSet phldrT="[Text]"/>
      <dgm:spPr>
        <a:solidFill>
          <a:srgbClr val="FFFF00"/>
        </a:solidFill>
      </dgm:spPr>
      <dgm:t>
        <a:bodyPr/>
        <a:lstStyle/>
        <a:p>
          <a:endParaRPr lang="el-GR" dirty="0" smtClean="0">
            <a:solidFill>
              <a:srgbClr val="FF0000"/>
            </a:solidFill>
          </a:endParaRPr>
        </a:p>
        <a:p>
          <a:endParaRPr lang="el-GR" dirty="0" smtClean="0">
            <a:solidFill>
              <a:srgbClr val="FF0000"/>
            </a:solidFill>
          </a:endParaRPr>
        </a:p>
        <a:p>
          <a:endParaRPr lang="el-GR" dirty="0" smtClean="0">
            <a:solidFill>
              <a:srgbClr val="FF0000"/>
            </a:solidFill>
          </a:endParaRPr>
        </a:p>
        <a:p>
          <a:r>
            <a:rPr lang="el-GR" b="1" dirty="0" smtClean="0">
              <a:solidFill>
                <a:srgbClr val="FF0000"/>
              </a:solidFill>
              <a:effectLst/>
            </a:rPr>
            <a:t>Κεντρική Μονάδα Επεξεργασίας</a:t>
          </a:r>
        </a:p>
        <a:p>
          <a:r>
            <a:rPr lang="el-GR" b="1" dirty="0" smtClean="0">
              <a:solidFill>
                <a:srgbClr val="FF0000"/>
              </a:solidFill>
            </a:rPr>
            <a:t>(Κ.Μ.Ε-</a:t>
          </a:r>
          <a:r>
            <a:rPr lang="en-US" b="1" dirty="0" smtClean="0">
              <a:solidFill>
                <a:srgbClr val="FF0000"/>
              </a:solidFill>
            </a:rPr>
            <a:t>C.P.U</a:t>
          </a:r>
          <a:r>
            <a:rPr lang="el-GR" b="1" dirty="0" smtClean="0">
              <a:solidFill>
                <a:srgbClr val="FF0000"/>
              </a:solidFill>
            </a:rPr>
            <a:t>-Επεξεργαστής</a:t>
          </a:r>
          <a:r>
            <a:rPr lang="en-US" b="1" dirty="0" smtClean="0">
              <a:solidFill>
                <a:srgbClr val="FF0000"/>
              </a:solidFill>
            </a:rPr>
            <a:t>)</a:t>
          </a:r>
          <a:endParaRPr lang="el-GR" b="1" dirty="0">
            <a:solidFill>
              <a:srgbClr val="FF0000"/>
            </a:solidFill>
          </a:endParaRPr>
        </a:p>
      </dgm:t>
    </dgm:pt>
    <dgm:pt modelId="{56EEF6C0-02EA-4CAF-8CC9-51E039E20029}" type="parTrans" cxnId="{5D997E53-A12A-4037-94FF-D3EB15655F25}">
      <dgm:prSet/>
      <dgm:spPr/>
      <dgm:t>
        <a:bodyPr/>
        <a:lstStyle/>
        <a:p>
          <a:endParaRPr lang="el-GR"/>
        </a:p>
      </dgm:t>
    </dgm:pt>
    <dgm:pt modelId="{B1A504D0-E2D8-47F1-99B4-41AD59B98311}" type="sibTrans" cxnId="{5D997E53-A12A-4037-94FF-D3EB15655F25}">
      <dgm:prSet/>
      <dgm:spPr/>
      <dgm:t>
        <a:bodyPr/>
        <a:lstStyle/>
        <a:p>
          <a:endParaRPr lang="el-GR"/>
        </a:p>
      </dgm:t>
    </dgm:pt>
    <dgm:pt modelId="{1F27A318-E28D-472D-851C-01182248F9BD}">
      <dgm:prSet phldrT="[Text]"/>
      <dgm:spPr/>
      <dgm:t>
        <a:bodyPr/>
        <a:lstStyle/>
        <a:p>
          <a:r>
            <a:rPr lang="el-GR" dirty="0" smtClean="0"/>
            <a:t>Μνήμη Η/Υ</a:t>
          </a:r>
          <a:endParaRPr lang="el-GR" dirty="0"/>
        </a:p>
      </dgm:t>
    </dgm:pt>
    <dgm:pt modelId="{1CEE28B5-AB1B-46EC-B33D-00BBA8AA0122}" type="parTrans" cxnId="{F9CF0406-9FE2-4D6E-99A2-2CBB80E472DB}">
      <dgm:prSet/>
      <dgm:spPr/>
      <dgm:t>
        <a:bodyPr/>
        <a:lstStyle/>
        <a:p>
          <a:endParaRPr lang="el-GR"/>
        </a:p>
      </dgm:t>
    </dgm:pt>
    <dgm:pt modelId="{2F2CDC07-F822-48E8-B163-7BC071F3E1E5}" type="sibTrans" cxnId="{F9CF0406-9FE2-4D6E-99A2-2CBB80E472DB}">
      <dgm:prSet/>
      <dgm:spPr/>
      <dgm:t>
        <a:bodyPr/>
        <a:lstStyle/>
        <a:p>
          <a:endParaRPr lang="el-GR"/>
        </a:p>
      </dgm:t>
    </dgm:pt>
    <dgm:pt modelId="{C3BBC53D-73CE-4A7E-A429-B36D3326CE12}">
      <dgm:prSet/>
      <dgm:spPr/>
      <dgm:t>
        <a:bodyPr/>
        <a:lstStyle/>
        <a:p>
          <a:r>
            <a:rPr lang="el-GR" dirty="0" smtClean="0"/>
            <a:t>Κεντρική ή Κύρια Μνήμη</a:t>
          </a:r>
          <a:endParaRPr lang="el-GR" dirty="0"/>
        </a:p>
      </dgm:t>
    </dgm:pt>
    <dgm:pt modelId="{3EBFA0A2-B337-4B8C-9FBF-41B405A9F015}" type="parTrans" cxnId="{C91096EF-6FA1-4F94-8537-C912BA726680}">
      <dgm:prSet/>
      <dgm:spPr/>
      <dgm:t>
        <a:bodyPr/>
        <a:lstStyle/>
        <a:p>
          <a:endParaRPr lang="el-GR"/>
        </a:p>
      </dgm:t>
    </dgm:pt>
    <dgm:pt modelId="{507BC819-B290-413C-8138-7BE9E2599336}" type="sibTrans" cxnId="{C91096EF-6FA1-4F94-8537-C912BA726680}">
      <dgm:prSet/>
      <dgm:spPr/>
      <dgm:t>
        <a:bodyPr/>
        <a:lstStyle/>
        <a:p>
          <a:endParaRPr lang="el-GR"/>
        </a:p>
      </dgm:t>
    </dgm:pt>
    <dgm:pt modelId="{8D024CDD-66E5-4E67-AC68-3C65FB8520F7}">
      <dgm:prSet/>
      <dgm:spPr/>
      <dgm:t>
        <a:bodyPr/>
        <a:lstStyle/>
        <a:p>
          <a:r>
            <a:rPr lang="el-GR" dirty="0" smtClean="0"/>
            <a:t>Αποθηκευτικά Μέσα</a:t>
          </a:r>
          <a:endParaRPr lang="el-GR" dirty="0"/>
        </a:p>
      </dgm:t>
    </dgm:pt>
    <dgm:pt modelId="{A897FBC9-3ACB-4EAA-8CC5-9B1A12CDDDAA}" type="parTrans" cxnId="{E3E3F31F-D0D5-402A-9398-8DA67C88C3B5}">
      <dgm:prSet/>
      <dgm:spPr/>
      <dgm:t>
        <a:bodyPr/>
        <a:lstStyle/>
        <a:p>
          <a:endParaRPr lang="el-GR"/>
        </a:p>
      </dgm:t>
    </dgm:pt>
    <dgm:pt modelId="{6764BE31-B179-4F46-8E7E-F346925672E3}" type="sibTrans" cxnId="{E3E3F31F-D0D5-402A-9398-8DA67C88C3B5}">
      <dgm:prSet/>
      <dgm:spPr/>
      <dgm:t>
        <a:bodyPr/>
        <a:lstStyle/>
        <a:p>
          <a:endParaRPr lang="el-GR"/>
        </a:p>
      </dgm:t>
    </dgm:pt>
    <dgm:pt modelId="{A56A8DB5-59E4-44A1-A94F-94D6533C37F8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el-GR" sz="1400" b="1" u="none" dirty="0" smtClean="0">
              <a:effectLst/>
            </a:rPr>
            <a:t> </a:t>
          </a:r>
          <a:r>
            <a:rPr lang="en-US" sz="1400" b="1" u="none" dirty="0" smtClean="0">
              <a:effectLst/>
            </a:rPr>
            <a:t>RAM</a:t>
          </a:r>
        </a:p>
        <a:p>
          <a:pPr algn="l"/>
          <a:r>
            <a:rPr lang="el-GR" sz="1200" b="1" u="none" dirty="0" smtClean="0">
              <a:effectLst/>
            </a:rPr>
            <a:t> (Random Access Memory)   </a:t>
          </a:r>
          <a:endParaRPr lang="en-US" sz="1200" b="1" u="none" dirty="0" smtClean="0">
            <a:effectLst/>
          </a:endParaRPr>
        </a:p>
        <a:p>
          <a:pPr algn="l"/>
          <a:r>
            <a:rPr lang="el-GR" sz="1200" b="1" u="none" dirty="0" smtClean="0">
              <a:effectLst/>
            </a:rPr>
            <a:t>Μνήμη Τυχαίας Προσπέλασης</a:t>
          </a:r>
          <a:endParaRPr lang="el-GR" sz="1200" u="none" dirty="0">
            <a:effectLst/>
          </a:endParaRPr>
        </a:p>
      </dgm:t>
    </dgm:pt>
    <dgm:pt modelId="{7822D448-95F3-4F89-BE21-4BE8C9097437}" type="parTrans" cxnId="{4F859954-D48C-4942-B4DA-D54031E4C9FA}">
      <dgm:prSet/>
      <dgm:spPr/>
      <dgm:t>
        <a:bodyPr/>
        <a:lstStyle/>
        <a:p>
          <a:endParaRPr lang="el-GR"/>
        </a:p>
      </dgm:t>
    </dgm:pt>
    <dgm:pt modelId="{DCA6EC72-837B-46BC-B852-32A1BDA17EC7}" type="sibTrans" cxnId="{4F859954-D48C-4942-B4DA-D54031E4C9FA}">
      <dgm:prSet/>
      <dgm:spPr/>
      <dgm:t>
        <a:bodyPr/>
        <a:lstStyle/>
        <a:p>
          <a:endParaRPr lang="el-GR"/>
        </a:p>
      </dgm:t>
    </dgm:pt>
    <dgm:pt modelId="{9E93FFDB-387E-454A-8BFF-3606D783D169}" type="pres">
      <dgm:prSet presAssocID="{4B4BC5E0-A1F0-411A-99A4-AA5747DEC4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10872C10-9511-4DB4-A5BE-91AD5BF7FFED}" type="pres">
      <dgm:prSet presAssocID="{1073553F-AC72-4ED7-8A49-E2F3433D2FF4}" presName="hierRoot1" presStyleCnt="0">
        <dgm:presLayoutVars>
          <dgm:hierBranch val="init"/>
        </dgm:presLayoutVars>
      </dgm:prSet>
      <dgm:spPr/>
    </dgm:pt>
    <dgm:pt modelId="{BA94AC68-6FE5-45DA-B19B-6125BBC66100}" type="pres">
      <dgm:prSet presAssocID="{1073553F-AC72-4ED7-8A49-E2F3433D2FF4}" presName="rootComposite1" presStyleCnt="0"/>
      <dgm:spPr/>
    </dgm:pt>
    <dgm:pt modelId="{974A82F8-1FF1-4C37-B297-C0A73F5AB09B}" type="pres">
      <dgm:prSet presAssocID="{1073553F-AC72-4ED7-8A49-E2F3433D2FF4}" presName="rootText1" presStyleLbl="node0" presStyleIdx="0" presStyleCnt="1" custScaleX="136932" custScaleY="116018" custLinFactNeighborX="-5659" custLinFactNeighborY="-2458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1F236C70-B4E5-4A31-922D-DBDDF0FB1AA1}" type="pres">
      <dgm:prSet presAssocID="{1073553F-AC72-4ED7-8A49-E2F3433D2FF4}" presName="rootConnector1" presStyleLbl="node1" presStyleIdx="0" presStyleCnt="0"/>
      <dgm:spPr/>
      <dgm:t>
        <a:bodyPr/>
        <a:lstStyle/>
        <a:p>
          <a:endParaRPr lang="el-GR"/>
        </a:p>
      </dgm:t>
    </dgm:pt>
    <dgm:pt modelId="{BE64D193-2BE7-4356-8DF9-495259287BA3}" type="pres">
      <dgm:prSet presAssocID="{1073553F-AC72-4ED7-8A49-E2F3433D2FF4}" presName="hierChild2" presStyleCnt="0"/>
      <dgm:spPr/>
    </dgm:pt>
    <dgm:pt modelId="{33A192B0-CDA3-4F91-A411-2CD84B123578}" type="pres">
      <dgm:prSet presAssocID="{56EEF6C0-02EA-4CAF-8CC9-51E039E20029}" presName="Name37" presStyleLbl="parChTrans1D2" presStyleIdx="0" presStyleCnt="2"/>
      <dgm:spPr/>
      <dgm:t>
        <a:bodyPr/>
        <a:lstStyle/>
        <a:p>
          <a:endParaRPr lang="el-GR"/>
        </a:p>
      </dgm:t>
    </dgm:pt>
    <dgm:pt modelId="{9D254ADF-66CF-47F7-A69A-5EAF53F10980}" type="pres">
      <dgm:prSet presAssocID="{E3990499-E2DF-4778-833C-70AC45A1FC3F}" presName="hierRoot2" presStyleCnt="0">
        <dgm:presLayoutVars>
          <dgm:hierBranch val="init"/>
        </dgm:presLayoutVars>
      </dgm:prSet>
      <dgm:spPr/>
    </dgm:pt>
    <dgm:pt modelId="{3EA945E4-0A09-44A8-8F37-FD0DBFC8DCC8}" type="pres">
      <dgm:prSet presAssocID="{E3990499-E2DF-4778-833C-70AC45A1FC3F}" presName="rootComposite" presStyleCnt="0"/>
      <dgm:spPr/>
    </dgm:pt>
    <dgm:pt modelId="{1065A02A-5250-445A-9FC2-567D1EC195F4}" type="pres">
      <dgm:prSet presAssocID="{E3990499-E2DF-4778-833C-70AC45A1FC3F}" presName="rootText" presStyleLbl="node2" presStyleIdx="0" presStyleCnt="2" custScaleX="159341" custScaleY="178438" custLinFactNeighborX="-15558" custLinFactNeighborY="-2255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CBF8006-D9E5-49FF-AA11-34558761E960}" type="pres">
      <dgm:prSet presAssocID="{E3990499-E2DF-4778-833C-70AC45A1FC3F}" presName="rootConnector" presStyleLbl="node2" presStyleIdx="0" presStyleCnt="2"/>
      <dgm:spPr/>
      <dgm:t>
        <a:bodyPr/>
        <a:lstStyle/>
        <a:p>
          <a:endParaRPr lang="el-GR"/>
        </a:p>
      </dgm:t>
    </dgm:pt>
    <dgm:pt modelId="{1210410E-5847-437D-B665-45B7C5835024}" type="pres">
      <dgm:prSet presAssocID="{E3990499-E2DF-4778-833C-70AC45A1FC3F}" presName="hierChild4" presStyleCnt="0"/>
      <dgm:spPr/>
    </dgm:pt>
    <dgm:pt modelId="{976CB14C-833E-4C8A-B236-990BE757E453}" type="pres">
      <dgm:prSet presAssocID="{E3990499-E2DF-4778-833C-70AC45A1FC3F}" presName="hierChild5" presStyleCnt="0"/>
      <dgm:spPr/>
    </dgm:pt>
    <dgm:pt modelId="{38AF3100-F643-4D0C-9A2B-A0451A9744F1}" type="pres">
      <dgm:prSet presAssocID="{1CEE28B5-AB1B-46EC-B33D-00BBA8AA0122}" presName="Name37" presStyleLbl="parChTrans1D2" presStyleIdx="1" presStyleCnt="2"/>
      <dgm:spPr/>
      <dgm:t>
        <a:bodyPr/>
        <a:lstStyle/>
        <a:p>
          <a:endParaRPr lang="el-GR"/>
        </a:p>
      </dgm:t>
    </dgm:pt>
    <dgm:pt modelId="{CAA350FF-6314-4C8C-B426-47A73B79C6DC}" type="pres">
      <dgm:prSet presAssocID="{1F27A318-E28D-472D-851C-01182248F9BD}" presName="hierRoot2" presStyleCnt="0">
        <dgm:presLayoutVars>
          <dgm:hierBranch val="init"/>
        </dgm:presLayoutVars>
      </dgm:prSet>
      <dgm:spPr/>
    </dgm:pt>
    <dgm:pt modelId="{FB843016-3068-4076-9234-5679D9B98008}" type="pres">
      <dgm:prSet presAssocID="{1F27A318-E28D-472D-851C-01182248F9BD}" presName="rootComposite" presStyleCnt="0"/>
      <dgm:spPr/>
    </dgm:pt>
    <dgm:pt modelId="{AD699C46-D43E-4ADD-BCA3-9F6A9CB29708}" type="pres">
      <dgm:prSet presAssocID="{1F27A318-E28D-472D-851C-01182248F9BD}" presName="rootText" presStyleLbl="node2" presStyleIdx="1" presStyleCnt="2" custScaleX="120334" custLinFactNeighborX="25324" custLinFactNeighborY="2481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FA3C6F6F-C084-4501-9929-6F7120B0DBAC}" type="pres">
      <dgm:prSet presAssocID="{1F27A318-E28D-472D-851C-01182248F9BD}" presName="rootConnector" presStyleLbl="node2" presStyleIdx="1" presStyleCnt="2"/>
      <dgm:spPr/>
      <dgm:t>
        <a:bodyPr/>
        <a:lstStyle/>
        <a:p>
          <a:endParaRPr lang="el-GR"/>
        </a:p>
      </dgm:t>
    </dgm:pt>
    <dgm:pt modelId="{50D8E6A8-DF53-4235-BF44-D850E98765C1}" type="pres">
      <dgm:prSet presAssocID="{1F27A318-E28D-472D-851C-01182248F9BD}" presName="hierChild4" presStyleCnt="0"/>
      <dgm:spPr/>
    </dgm:pt>
    <dgm:pt modelId="{B2FAEE19-7EF1-4D0E-8FB1-58B7D62E414E}" type="pres">
      <dgm:prSet presAssocID="{3EBFA0A2-B337-4B8C-9FBF-41B405A9F015}" presName="Name37" presStyleLbl="parChTrans1D3" presStyleIdx="0" presStyleCnt="2"/>
      <dgm:spPr/>
      <dgm:t>
        <a:bodyPr/>
        <a:lstStyle/>
        <a:p>
          <a:endParaRPr lang="el-GR"/>
        </a:p>
      </dgm:t>
    </dgm:pt>
    <dgm:pt modelId="{BB75FD70-6820-445E-8CB4-E132241A39E6}" type="pres">
      <dgm:prSet presAssocID="{C3BBC53D-73CE-4A7E-A429-B36D3326CE12}" presName="hierRoot2" presStyleCnt="0">
        <dgm:presLayoutVars>
          <dgm:hierBranch val="init"/>
        </dgm:presLayoutVars>
      </dgm:prSet>
      <dgm:spPr/>
    </dgm:pt>
    <dgm:pt modelId="{FF960C40-4DAF-48B3-A3A7-8790677800BF}" type="pres">
      <dgm:prSet presAssocID="{C3BBC53D-73CE-4A7E-A429-B36D3326CE12}" presName="rootComposite" presStyleCnt="0"/>
      <dgm:spPr/>
    </dgm:pt>
    <dgm:pt modelId="{3D731845-9AFE-4113-BC60-A946EDEF7AA9}" type="pres">
      <dgm:prSet presAssocID="{C3BBC53D-73CE-4A7E-A429-B36D3326CE12}" presName="rootText" presStyleLbl="node3" presStyleIdx="0" presStyleCnt="2" custLinFactNeighborX="-4739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663855BB-3E8B-4E0B-B7A1-0282059C4583}" type="pres">
      <dgm:prSet presAssocID="{C3BBC53D-73CE-4A7E-A429-B36D3326CE12}" presName="rootConnector" presStyleLbl="node3" presStyleIdx="0" presStyleCnt="2"/>
      <dgm:spPr/>
      <dgm:t>
        <a:bodyPr/>
        <a:lstStyle/>
        <a:p>
          <a:endParaRPr lang="el-GR"/>
        </a:p>
      </dgm:t>
    </dgm:pt>
    <dgm:pt modelId="{3DF5BB41-B5B8-4EA1-948B-D8378D1CDECC}" type="pres">
      <dgm:prSet presAssocID="{C3BBC53D-73CE-4A7E-A429-B36D3326CE12}" presName="hierChild4" presStyleCnt="0"/>
      <dgm:spPr/>
    </dgm:pt>
    <dgm:pt modelId="{92A09A66-1850-4400-9673-38C05FBBE8C6}" type="pres">
      <dgm:prSet presAssocID="{7822D448-95F3-4F89-BE21-4BE8C9097437}" presName="Name37" presStyleLbl="parChTrans1D4" presStyleIdx="0" presStyleCnt="1"/>
      <dgm:spPr/>
      <dgm:t>
        <a:bodyPr/>
        <a:lstStyle/>
        <a:p>
          <a:endParaRPr lang="el-GR"/>
        </a:p>
      </dgm:t>
    </dgm:pt>
    <dgm:pt modelId="{A29F9CE4-6E28-4287-ABDF-54AC6F687867}" type="pres">
      <dgm:prSet presAssocID="{A56A8DB5-59E4-44A1-A94F-94D6533C37F8}" presName="hierRoot2" presStyleCnt="0">
        <dgm:presLayoutVars>
          <dgm:hierBranch val="init"/>
        </dgm:presLayoutVars>
      </dgm:prSet>
      <dgm:spPr/>
    </dgm:pt>
    <dgm:pt modelId="{8406D195-DC2C-4F7A-A73C-C8944F22C587}" type="pres">
      <dgm:prSet presAssocID="{A56A8DB5-59E4-44A1-A94F-94D6533C37F8}" presName="rootComposite" presStyleCnt="0"/>
      <dgm:spPr/>
    </dgm:pt>
    <dgm:pt modelId="{CF6D60D4-2924-4AE0-AEF6-830D70E9DFAC}" type="pres">
      <dgm:prSet presAssocID="{A56A8DB5-59E4-44A1-A94F-94D6533C37F8}" presName="rootText" presStyleLbl="node4" presStyleIdx="0" presStyleCnt="1" custScaleX="211775" custScaleY="118301" custLinFactNeighborX="1094" custLinFactNeighborY="-10120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9D623ED7-C79F-4715-B278-420D21AFB086}" type="pres">
      <dgm:prSet presAssocID="{A56A8DB5-59E4-44A1-A94F-94D6533C37F8}" presName="rootConnector" presStyleLbl="node4" presStyleIdx="0" presStyleCnt="1"/>
      <dgm:spPr/>
      <dgm:t>
        <a:bodyPr/>
        <a:lstStyle/>
        <a:p>
          <a:endParaRPr lang="el-GR"/>
        </a:p>
      </dgm:t>
    </dgm:pt>
    <dgm:pt modelId="{481382EE-A8E1-4E08-9620-75BF6B2B656B}" type="pres">
      <dgm:prSet presAssocID="{A56A8DB5-59E4-44A1-A94F-94D6533C37F8}" presName="hierChild4" presStyleCnt="0"/>
      <dgm:spPr/>
    </dgm:pt>
    <dgm:pt modelId="{4807CB77-8616-436A-8832-3491CA9F5957}" type="pres">
      <dgm:prSet presAssocID="{A56A8DB5-59E4-44A1-A94F-94D6533C37F8}" presName="hierChild5" presStyleCnt="0"/>
      <dgm:spPr/>
    </dgm:pt>
    <dgm:pt modelId="{3DF054FB-5116-4094-B2AC-B0C3136D7DED}" type="pres">
      <dgm:prSet presAssocID="{C3BBC53D-73CE-4A7E-A429-B36D3326CE12}" presName="hierChild5" presStyleCnt="0"/>
      <dgm:spPr/>
    </dgm:pt>
    <dgm:pt modelId="{005F8F3B-ADBA-4735-9751-E3D82E8FE6AB}" type="pres">
      <dgm:prSet presAssocID="{A897FBC9-3ACB-4EAA-8CC5-9B1A12CDDDAA}" presName="Name37" presStyleLbl="parChTrans1D3" presStyleIdx="1" presStyleCnt="2"/>
      <dgm:spPr/>
      <dgm:t>
        <a:bodyPr/>
        <a:lstStyle/>
        <a:p>
          <a:endParaRPr lang="el-GR"/>
        </a:p>
      </dgm:t>
    </dgm:pt>
    <dgm:pt modelId="{EEEA7D47-FC03-4310-93E5-16D88E27A5DD}" type="pres">
      <dgm:prSet presAssocID="{8D024CDD-66E5-4E67-AC68-3C65FB8520F7}" presName="hierRoot2" presStyleCnt="0">
        <dgm:presLayoutVars>
          <dgm:hierBranch val="init"/>
        </dgm:presLayoutVars>
      </dgm:prSet>
      <dgm:spPr/>
    </dgm:pt>
    <dgm:pt modelId="{EFC6360A-DF58-43A7-AC3A-943E48D5419D}" type="pres">
      <dgm:prSet presAssocID="{8D024CDD-66E5-4E67-AC68-3C65FB8520F7}" presName="rootComposite" presStyleCnt="0"/>
      <dgm:spPr/>
    </dgm:pt>
    <dgm:pt modelId="{2BE0F350-7323-47FB-8396-E90977351622}" type="pres">
      <dgm:prSet presAssocID="{8D024CDD-66E5-4E67-AC68-3C65FB8520F7}" presName="rootText" presStyleLbl="node3" presStyleIdx="1" presStyleCnt="2" custLinFactNeighborX="83957" custLinFactNeighborY="673">
        <dgm:presLayoutVars>
          <dgm:chPref val="3"/>
        </dgm:presLayoutVars>
      </dgm:prSet>
      <dgm:spPr/>
      <dgm:t>
        <a:bodyPr/>
        <a:lstStyle/>
        <a:p>
          <a:endParaRPr lang="el-GR"/>
        </a:p>
      </dgm:t>
    </dgm:pt>
    <dgm:pt modelId="{0A2F7408-AB25-4E75-A266-37A383719AC9}" type="pres">
      <dgm:prSet presAssocID="{8D024CDD-66E5-4E67-AC68-3C65FB8520F7}" presName="rootConnector" presStyleLbl="node3" presStyleIdx="1" presStyleCnt="2"/>
      <dgm:spPr/>
      <dgm:t>
        <a:bodyPr/>
        <a:lstStyle/>
        <a:p>
          <a:endParaRPr lang="el-GR"/>
        </a:p>
      </dgm:t>
    </dgm:pt>
    <dgm:pt modelId="{0EBA58B9-618C-4386-B9E6-EFB8ABC289A1}" type="pres">
      <dgm:prSet presAssocID="{8D024CDD-66E5-4E67-AC68-3C65FB8520F7}" presName="hierChild4" presStyleCnt="0"/>
      <dgm:spPr/>
    </dgm:pt>
    <dgm:pt modelId="{BE91FBF4-5DB7-4C2D-9998-B75D52DC03B7}" type="pres">
      <dgm:prSet presAssocID="{8D024CDD-66E5-4E67-AC68-3C65FB8520F7}" presName="hierChild5" presStyleCnt="0"/>
      <dgm:spPr/>
    </dgm:pt>
    <dgm:pt modelId="{EF5DB36D-67FC-4DB1-9692-FE646FC2B858}" type="pres">
      <dgm:prSet presAssocID="{1F27A318-E28D-472D-851C-01182248F9BD}" presName="hierChild5" presStyleCnt="0"/>
      <dgm:spPr/>
    </dgm:pt>
    <dgm:pt modelId="{8B214875-5E8B-4C54-A887-8E3CC2E498C4}" type="pres">
      <dgm:prSet presAssocID="{1073553F-AC72-4ED7-8A49-E2F3433D2FF4}" presName="hierChild3" presStyleCnt="0"/>
      <dgm:spPr/>
    </dgm:pt>
  </dgm:ptLst>
  <dgm:cxnLst>
    <dgm:cxn modelId="{5D997E53-A12A-4037-94FF-D3EB15655F25}" srcId="{1073553F-AC72-4ED7-8A49-E2F3433D2FF4}" destId="{E3990499-E2DF-4778-833C-70AC45A1FC3F}" srcOrd="0" destOrd="0" parTransId="{56EEF6C0-02EA-4CAF-8CC9-51E039E20029}" sibTransId="{B1A504D0-E2D8-47F1-99B4-41AD59B98311}"/>
    <dgm:cxn modelId="{2801C383-48C4-4D22-BDDC-081E0803BE62}" type="presOf" srcId="{1F27A318-E28D-472D-851C-01182248F9BD}" destId="{AD699C46-D43E-4ADD-BCA3-9F6A9CB29708}" srcOrd="0" destOrd="0" presId="urn:microsoft.com/office/officeart/2005/8/layout/orgChart1"/>
    <dgm:cxn modelId="{9F1C2EAF-52CE-48CE-AFE8-DF2031165470}" type="presOf" srcId="{1CEE28B5-AB1B-46EC-B33D-00BBA8AA0122}" destId="{38AF3100-F643-4D0C-9A2B-A0451A9744F1}" srcOrd="0" destOrd="0" presId="urn:microsoft.com/office/officeart/2005/8/layout/orgChart1"/>
    <dgm:cxn modelId="{18D681BE-9A21-4843-82AB-12C35DE7F29D}" type="presOf" srcId="{7822D448-95F3-4F89-BE21-4BE8C9097437}" destId="{92A09A66-1850-4400-9673-38C05FBBE8C6}" srcOrd="0" destOrd="0" presId="urn:microsoft.com/office/officeart/2005/8/layout/orgChart1"/>
    <dgm:cxn modelId="{AE5F55BD-5A18-4D86-B7B0-CD7AB70FE137}" type="presOf" srcId="{A897FBC9-3ACB-4EAA-8CC5-9B1A12CDDDAA}" destId="{005F8F3B-ADBA-4735-9751-E3D82E8FE6AB}" srcOrd="0" destOrd="0" presId="urn:microsoft.com/office/officeart/2005/8/layout/orgChart1"/>
    <dgm:cxn modelId="{E65A2C02-F4B8-4E3E-A19E-B0287E73C6B2}" type="presOf" srcId="{4B4BC5E0-A1F0-411A-99A4-AA5747DEC4AF}" destId="{9E93FFDB-387E-454A-8BFF-3606D783D169}" srcOrd="0" destOrd="0" presId="urn:microsoft.com/office/officeart/2005/8/layout/orgChart1"/>
    <dgm:cxn modelId="{5AD5B9B7-7997-46E5-8BD5-C3DCEB82F904}" type="presOf" srcId="{8D024CDD-66E5-4E67-AC68-3C65FB8520F7}" destId="{0A2F7408-AB25-4E75-A266-37A383719AC9}" srcOrd="1" destOrd="0" presId="urn:microsoft.com/office/officeart/2005/8/layout/orgChart1"/>
    <dgm:cxn modelId="{86F61ECE-C9D9-4AFA-AFED-C18B658709E2}" type="presOf" srcId="{A56A8DB5-59E4-44A1-A94F-94D6533C37F8}" destId="{CF6D60D4-2924-4AE0-AEF6-830D70E9DFAC}" srcOrd="0" destOrd="0" presId="urn:microsoft.com/office/officeart/2005/8/layout/orgChart1"/>
    <dgm:cxn modelId="{25A5688F-E687-4557-B738-C65119F0B89F}" type="presOf" srcId="{E3990499-E2DF-4778-833C-70AC45A1FC3F}" destId="{9CBF8006-D9E5-49FF-AA11-34558761E960}" srcOrd="1" destOrd="0" presId="urn:microsoft.com/office/officeart/2005/8/layout/orgChart1"/>
    <dgm:cxn modelId="{700122BB-86A1-4409-9E0B-02B5DF908C03}" type="presOf" srcId="{C3BBC53D-73CE-4A7E-A429-B36D3326CE12}" destId="{3D731845-9AFE-4113-BC60-A946EDEF7AA9}" srcOrd="0" destOrd="0" presId="urn:microsoft.com/office/officeart/2005/8/layout/orgChart1"/>
    <dgm:cxn modelId="{3C2C8A3F-1CEC-4081-9519-0B4D5564D514}" type="presOf" srcId="{1073553F-AC72-4ED7-8A49-E2F3433D2FF4}" destId="{1F236C70-B4E5-4A31-922D-DBDDF0FB1AA1}" srcOrd="1" destOrd="0" presId="urn:microsoft.com/office/officeart/2005/8/layout/orgChart1"/>
    <dgm:cxn modelId="{39A2920C-B65B-4D32-925E-632029E367AC}" type="presOf" srcId="{C3BBC53D-73CE-4A7E-A429-B36D3326CE12}" destId="{663855BB-3E8B-4E0B-B7A1-0282059C4583}" srcOrd="1" destOrd="0" presId="urn:microsoft.com/office/officeart/2005/8/layout/orgChart1"/>
    <dgm:cxn modelId="{12BF75DD-266D-4E32-8C09-65F671FD7C87}" type="presOf" srcId="{1073553F-AC72-4ED7-8A49-E2F3433D2FF4}" destId="{974A82F8-1FF1-4C37-B297-C0A73F5AB09B}" srcOrd="0" destOrd="0" presId="urn:microsoft.com/office/officeart/2005/8/layout/orgChart1"/>
    <dgm:cxn modelId="{F3F40FA0-5D03-4776-BE70-2DD64B47F3F8}" type="presOf" srcId="{E3990499-E2DF-4778-833C-70AC45A1FC3F}" destId="{1065A02A-5250-445A-9FC2-567D1EC195F4}" srcOrd="0" destOrd="0" presId="urn:microsoft.com/office/officeart/2005/8/layout/orgChart1"/>
    <dgm:cxn modelId="{C91096EF-6FA1-4F94-8537-C912BA726680}" srcId="{1F27A318-E28D-472D-851C-01182248F9BD}" destId="{C3BBC53D-73CE-4A7E-A429-B36D3326CE12}" srcOrd="0" destOrd="0" parTransId="{3EBFA0A2-B337-4B8C-9FBF-41B405A9F015}" sibTransId="{507BC819-B290-413C-8138-7BE9E2599336}"/>
    <dgm:cxn modelId="{4F859954-D48C-4942-B4DA-D54031E4C9FA}" srcId="{C3BBC53D-73CE-4A7E-A429-B36D3326CE12}" destId="{A56A8DB5-59E4-44A1-A94F-94D6533C37F8}" srcOrd="0" destOrd="0" parTransId="{7822D448-95F3-4F89-BE21-4BE8C9097437}" sibTransId="{DCA6EC72-837B-46BC-B852-32A1BDA17EC7}"/>
    <dgm:cxn modelId="{ABBA3608-2CC4-46CD-B75B-BDDEA3318BE4}" type="presOf" srcId="{1F27A318-E28D-472D-851C-01182248F9BD}" destId="{FA3C6F6F-C084-4501-9929-6F7120B0DBAC}" srcOrd="1" destOrd="0" presId="urn:microsoft.com/office/officeart/2005/8/layout/orgChart1"/>
    <dgm:cxn modelId="{486CB211-65CA-4C9F-AF1A-1319A0C4D02A}" type="presOf" srcId="{3EBFA0A2-B337-4B8C-9FBF-41B405A9F015}" destId="{B2FAEE19-7EF1-4D0E-8FB1-58B7D62E414E}" srcOrd="0" destOrd="0" presId="urn:microsoft.com/office/officeart/2005/8/layout/orgChart1"/>
    <dgm:cxn modelId="{3858CD17-8D32-4611-83FF-D10E734638EE}" type="presOf" srcId="{A56A8DB5-59E4-44A1-A94F-94D6533C37F8}" destId="{9D623ED7-C79F-4715-B278-420D21AFB086}" srcOrd="1" destOrd="0" presId="urn:microsoft.com/office/officeart/2005/8/layout/orgChart1"/>
    <dgm:cxn modelId="{F9CF0406-9FE2-4D6E-99A2-2CBB80E472DB}" srcId="{1073553F-AC72-4ED7-8A49-E2F3433D2FF4}" destId="{1F27A318-E28D-472D-851C-01182248F9BD}" srcOrd="1" destOrd="0" parTransId="{1CEE28B5-AB1B-46EC-B33D-00BBA8AA0122}" sibTransId="{2F2CDC07-F822-48E8-B163-7BC071F3E1E5}"/>
    <dgm:cxn modelId="{BD325484-E7D7-4E31-A606-6F0E0E231D16}" srcId="{4B4BC5E0-A1F0-411A-99A4-AA5747DEC4AF}" destId="{1073553F-AC72-4ED7-8A49-E2F3433D2FF4}" srcOrd="0" destOrd="0" parTransId="{6FD49E83-DA74-40A6-915C-6AA3B3D6848D}" sibTransId="{E1F42F8F-8A32-4769-BD37-4891CC8418BE}"/>
    <dgm:cxn modelId="{E3E3F31F-D0D5-402A-9398-8DA67C88C3B5}" srcId="{1F27A318-E28D-472D-851C-01182248F9BD}" destId="{8D024CDD-66E5-4E67-AC68-3C65FB8520F7}" srcOrd="1" destOrd="0" parTransId="{A897FBC9-3ACB-4EAA-8CC5-9B1A12CDDDAA}" sibTransId="{6764BE31-B179-4F46-8E7E-F346925672E3}"/>
    <dgm:cxn modelId="{8C7FE91F-BCF1-47ED-935B-3FA44B03B0F6}" type="presOf" srcId="{56EEF6C0-02EA-4CAF-8CC9-51E039E20029}" destId="{33A192B0-CDA3-4F91-A411-2CD84B123578}" srcOrd="0" destOrd="0" presId="urn:microsoft.com/office/officeart/2005/8/layout/orgChart1"/>
    <dgm:cxn modelId="{D4572E48-8240-4CBE-AE00-ACD3EE5C6B8B}" type="presOf" srcId="{8D024CDD-66E5-4E67-AC68-3C65FB8520F7}" destId="{2BE0F350-7323-47FB-8396-E90977351622}" srcOrd="0" destOrd="0" presId="urn:microsoft.com/office/officeart/2005/8/layout/orgChart1"/>
    <dgm:cxn modelId="{AE04081A-0F64-4D72-999E-BD4A31C80AA3}" type="presParOf" srcId="{9E93FFDB-387E-454A-8BFF-3606D783D169}" destId="{10872C10-9511-4DB4-A5BE-91AD5BF7FFED}" srcOrd="0" destOrd="0" presId="urn:microsoft.com/office/officeart/2005/8/layout/orgChart1"/>
    <dgm:cxn modelId="{B32FE700-DCDE-43FD-8C9C-6B8107E39864}" type="presParOf" srcId="{10872C10-9511-4DB4-A5BE-91AD5BF7FFED}" destId="{BA94AC68-6FE5-45DA-B19B-6125BBC66100}" srcOrd="0" destOrd="0" presId="urn:microsoft.com/office/officeart/2005/8/layout/orgChart1"/>
    <dgm:cxn modelId="{22DD2069-C5CA-4BCF-85FE-A1B0FF063C32}" type="presParOf" srcId="{BA94AC68-6FE5-45DA-B19B-6125BBC66100}" destId="{974A82F8-1FF1-4C37-B297-C0A73F5AB09B}" srcOrd="0" destOrd="0" presId="urn:microsoft.com/office/officeart/2005/8/layout/orgChart1"/>
    <dgm:cxn modelId="{01661252-8AEE-48FF-B447-FD7E5AAB7F5E}" type="presParOf" srcId="{BA94AC68-6FE5-45DA-B19B-6125BBC66100}" destId="{1F236C70-B4E5-4A31-922D-DBDDF0FB1AA1}" srcOrd="1" destOrd="0" presId="urn:microsoft.com/office/officeart/2005/8/layout/orgChart1"/>
    <dgm:cxn modelId="{07CFA7E3-EE74-44CA-A926-4D832D21FD60}" type="presParOf" srcId="{10872C10-9511-4DB4-A5BE-91AD5BF7FFED}" destId="{BE64D193-2BE7-4356-8DF9-495259287BA3}" srcOrd="1" destOrd="0" presId="urn:microsoft.com/office/officeart/2005/8/layout/orgChart1"/>
    <dgm:cxn modelId="{B61E16AF-874A-4BEB-A9B0-6A167A789992}" type="presParOf" srcId="{BE64D193-2BE7-4356-8DF9-495259287BA3}" destId="{33A192B0-CDA3-4F91-A411-2CD84B123578}" srcOrd="0" destOrd="0" presId="urn:microsoft.com/office/officeart/2005/8/layout/orgChart1"/>
    <dgm:cxn modelId="{4139FDE4-836C-4697-9FAB-1ADF675219D6}" type="presParOf" srcId="{BE64D193-2BE7-4356-8DF9-495259287BA3}" destId="{9D254ADF-66CF-47F7-A69A-5EAF53F10980}" srcOrd="1" destOrd="0" presId="urn:microsoft.com/office/officeart/2005/8/layout/orgChart1"/>
    <dgm:cxn modelId="{4C422B6B-F0A6-4A4A-B73B-5BB4C7A981DE}" type="presParOf" srcId="{9D254ADF-66CF-47F7-A69A-5EAF53F10980}" destId="{3EA945E4-0A09-44A8-8F37-FD0DBFC8DCC8}" srcOrd="0" destOrd="0" presId="urn:microsoft.com/office/officeart/2005/8/layout/orgChart1"/>
    <dgm:cxn modelId="{2E28E625-8070-4222-8192-E96758B30C0F}" type="presParOf" srcId="{3EA945E4-0A09-44A8-8F37-FD0DBFC8DCC8}" destId="{1065A02A-5250-445A-9FC2-567D1EC195F4}" srcOrd="0" destOrd="0" presId="urn:microsoft.com/office/officeart/2005/8/layout/orgChart1"/>
    <dgm:cxn modelId="{12FC24C9-543F-4CEF-95CC-FF12AC0A684F}" type="presParOf" srcId="{3EA945E4-0A09-44A8-8F37-FD0DBFC8DCC8}" destId="{9CBF8006-D9E5-49FF-AA11-34558761E960}" srcOrd="1" destOrd="0" presId="urn:microsoft.com/office/officeart/2005/8/layout/orgChart1"/>
    <dgm:cxn modelId="{59609220-656B-40DF-AB99-24292D92CD3E}" type="presParOf" srcId="{9D254ADF-66CF-47F7-A69A-5EAF53F10980}" destId="{1210410E-5847-437D-B665-45B7C5835024}" srcOrd="1" destOrd="0" presId="urn:microsoft.com/office/officeart/2005/8/layout/orgChart1"/>
    <dgm:cxn modelId="{A433C3D8-A5C5-4586-A978-95A886D436BE}" type="presParOf" srcId="{9D254ADF-66CF-47F7-A69A-5EAF53F10980}" destId="{976CB14C-833E-4C8A-B236-990BE757E453}" srcOrd="2" destOrd="0" presId="urn:microsoft.com/office/officeart/2005/8/layout/orgChart1"/>
    <dgm:cxn modelId="{EEFB45AB-7623-4D6F-820F-23520D118501}" type="presParOf" srcId="{BE64D193-2BE7-4356-8DF9-495259287BA3}" destId="{38AF3100-F643-4D0C-9A2B-A0451A9744F1}" srcOrd="2" destOrd="0" presId="urn:microsoft.com/office/officeart/2005/8/layout/orgChart1"/>
    <dgm:cxn modelId="{22C370B1-F87B-4AA6-AF0E-2E7D83A95D5F}" type="presParOf" srcId="{BE64D193-2BE7-4356-8DF9-495259287BA3}" destId="{CAA350FF-6314-4C8C-B426-47A73B79C6DC}" srcOrd="3" destOrd="0" presId="urn:microsoft.com/office/officeart/2005/8/layout/orgChart1"/>
    <dgm:cxn modelId="{139CF2AA-D084-4C87-A430-E09DF9F8EE02}" type="presParOf" srcId="{CAA350FF-6314-4C8C-B426-47A73B79C6DC}" destId="{FB843016-3068-4076-9234-5679D9B98008}" srcOrd="0" destOrd="0" presId="urn:microsoft.com/office/officeart/2005/8/layout/orgChart1"/>
    <dgm:cxn modelId="{865F252B-8CF0-4B79-8DA1-1936003561D9}" type="presParOf" srcId="{FB843016-3068-4076-9234-5679D9B98008}" destId="{AD699C46-D43E-4ADD-BCA3-9F6A9CB29708}" srcOrd="0" destOrd="0" presId="urn:microsoft.com/office/officeart/2005/8/layout/orgChart1"/>
    <dgm:cxn modelId="{61016161-5C6E-46F9-8591-07BA1ACC901A}" type="presParOf" srcId="{FB843016-3068-4076-9234-5679D9B98008}" destId="{FA3C6F6F-C084-4501-9929-6F7120B0DBAC}" srcOrd="1" destOrd="0" presId="urn:microsoft.com/office/officeart/2005/8/layout/orgChart1"/>
    <dgm:cxn modelId="{9B13D89C-0FC5-4600-A71B-B5C6D5BBEA18}" type="presParOf" srcId="{CAA350FF-6314-4C8C-B426-47A73B79C6DC}" destId="{50D8E6A8-DF53-4235-BF44-D850E98765C1}" srcOrd="1" destOrd="0" presId="urn:microsoft.com/office/officeart/2005/8/layout/orgChart1"/>
    <dgm:cxn modelId="{E9B76AA9-1E00-4597-91DF-0277E352111F}" type="presParOf" srcId="{50D8E6A8-DF53-4235-BF44-D850E98765C1}" destId="{B2FAEE19-7EF1-4D0E-8FB1-58B7D62E414E}" srcOrd="0" destOrd="0" presId="urn:microsoft.com/office/officeart/2005/8/layout/orgChart1"/>
    <dgm:cxn modelId="{0BA18C95-C0F1-42DD-BC21-E8CBC7835921}" type="presParOf" srcId="{50D8E6A8-DF53-4235-BF44-D850E98765C1}" destId="{BB75FD70-6820-445E-8CB4-E132241A39E6}" srcOrd="1" destOrd="0" presId="urn:microsoft.com/office/officeart/2005/8/layout/orgChart1"/>
    <dgm:cxn modelId="{6A0ED912-5EC8-4BC5-8D28-92A8692821D5}" type="presParOf" srcId="{BB75FD70-6820-445E-8CB4-E132241A39E6}" destId="{FF960C40-4DAF-48B3-A3A7-8790677800BF}" srcOrd="0" destOrd="0" presId="urn:microsoft.com/office/officeart/2005/8/layout/orgChart1"/>
    <dgm:cxn modelId="{CE7FBD58-B88F-4A9A-8712-EF3BA17683A7}" type="presParOf" srcId="{FF960C40-4DAF-48B3-A3A7-8790677800BF}" destId="{3D731845-9AFE-4113-BC60-A946EDEF7AA9}" srcOrd="0" destOrd="0" presId="urn:microsoft.com/office/officeart/2005/8/layout/orgChart1"/>
    <dgm:cxn modelId="{7A1A3F3A-B390-4B0C-A02A-A1163C8995F0}" type="presParOf" srcId="{FF960C40-4DAF-48B3-A3A7-8790677800BF}" destId="{663855BB-3E8B-4E0B-B7A1-0282059C4583}" srcOrd="1" destOrd="0" presId="urn:microsoft.com/office/officeart/2005/8/layout/orgChart1"/>
    <dgm:cxn modelId="{983C5FBA-89A3-4788-9BFD-4F286B5F1265}" type="presParOf" srcId="{BB75FD70-6820-445E-8CB4-E132241A39E6}" destId="{3DF5BB41-B5B8-4EA1-948B-D8378D1CDECC}" srcOrd="1" destOrd="0" presId="urn:microsoft.com/office/officeart/2005/8/layout/orgChart1"/>
    <dgm:cxn modelId="{CE963A75-769D-4D6B-8DDA-9D6321D7826E}" type="presParOf" srcId="{3DF5BB41-B5B8-4EA1-948B-D8378D1CDECC}" destId="{92A09A66-1850-4400-9673-38C05FBBE8C6}" srcOrd="0" destOrd="0" presId="urn:microsoft.com/office/officeart/2005/8/layout/orgChart1"/>
    <dgm:cxn modelId="{6C625063-EEBE-4E85-9461-623F2F631B85}" type="presParOf" srcId="{3DF5BB41-B5B8-4EA1-948B-D8378D1CDECC}" destId="{A29F9CE4-6E28-4287-ABDF-54AC6F687867}" srcOrd="1" destOrd="0" presId="urn:microsoft.com/office/officeart/2005/8/layout/orgChart1"/>
    <dgm:cxn modelId="{74EA8A56-D88C-42C7-A07C-786CC982C953}" type="presParOf" srcId="{A29F9CE4-6E28-4287-ABDF-54AC6F687867}" destId="{8406D195-DC2C-4F7A-A73C-C8944F22C587}" srcOrd="0" destOrd="0" presId="urn:microsoft.com/office/officeart/2005/8/layout/orgChart1"/>
    <dgm:cxn modelId="{179F4095-F717-4CEE-B10C-27BC89E75114}" type="presParOf" srcId="{8406D195-DC2C-4F7A-A73C-C8944F22C587}" destId="{CF6D60D4-2924-4AE0-AEF6-830D70E9DFAC}" srcOrd="0" destOrd="0" presId="urn:microsoft.com/office/officeart/2005/8/layout/orgChart1"/>
    <dgm:cxn modelId="{DA2126FF-2675-4E1E-8D2A-F2F0B2F5A8D8}" type="presParOf" srcId="{8406D195-DC2C-4F7A-A73C-C8944F22C587}" destId="{9D623ED7-C79F-4715-B278-420D21AFB086}" srcOrd="1" destOrd="0" presId="urn:microsoft.com/office/officeart/2005/8/layout/orgChart1"/>
    <dgm:cxn modelId="{92F7E8DE-979B-45B1-A391-B22C7AF14363}" type="presParOf" srcId="{A29F9CE4-6E28-4287-ABDF-54AC6F687867}" destId="{481382EE-A8E1-4E08-9620-75BF6B2B656B}" srcOrd="1" destOrd="0" presId="urn:microsoft.com/office/officeart/2005/8/layout/orgChart1"/>
    <dgm:cxn modelId="{9BC26150-380E-4ACA-9354-28D886F47A6B}" type="presParOf" srcId="{A29F9CE4-6E28-4287-ABDF-54AC6F687867}" destId="{4807CB77-8616-436A-8832-3491CA9F5957}" srcOrd="2" destOrd="0" presId="urn:microsoft.com/office/officeart/2005/8/layout/orgChart1"/>
    <dgm:cxn modelId="{D06FC964-7BB8-4D56-BF28-B78EE0BBADA8}" type="presParOf" srcId="{BB75FD70-6820-445E-8CB4-E132241A39E6}" destId="{3DF054FB-5116-4094-B2AC-B0C3136D7DED}" srcOrd="2" destOrd="0" presId="urn:microsoft.com/office/officeart/2005/8/layout/orgChart1"/>
    <dgm:cxn modelId="{85CA81D0-E9C3-4FD3-ACA9-75D2362ADF73}" type="presParOf" srcId="{50D8E6A8-DF53-4235-BF44-D850E98765C1}" destId="{005F8F3B-ADBA-4735-9751-E3D82E8FE6AB}" srcOrd="2" destOrd="0" presId="urn:microsoft.com/office/officeart/2005/8/layout/orgChart1"/>
    <dgm:cxn modelId="{BAC69351-A1FF-419F-A191-46FFE51647E6}" type="presParOf" srcId="{50D8E6A8-DF53-4235-BF44-D850E98765C1}" destId="{EEEA7D47-FC03-4310-93E5-16D88E27A5DD}" srcOrd="3" destOrd="0" presId="urn:microsoft.com/office/officeart/2005/8/layout/orgChart1"/>
    <dgm:cxn modelId="{274382E8-F2BD-4CFB-B042-CDC7C07F97CB}" type="presParOf" srcId="{EEEA7D47-FC03-4310-93E5-16D88E27A5DD}" destId="{EFC6360A-DF58-43A7-AC3A-943E48D5419D}" srcOrd="0" destOrd="0" presId="urn:microsoft.com/office/officeart/2005/8/layout/orgChart1"/>
    <dgm:cxn modelId="{445E6D2C-D3D6-4B66-8B6C-E050D0E78644}" type="presParOf" srcId="{EFC6360A-DF58-43A7-AC3A-943E48D5419D}" destId="{2BE0F350-7323-47FB-8396-E90977351622}" srcOrd="0" destOrd="0" presId="urn:microsoft.com/office/officeart/2005/8/layout/orgChart1"/>
    <dgm:cxn modelId="{ED6BE55B-2A7D-45CF-AADF-61EBDED558A0}" type="presParOf" srcId="{EFC6360A-DF58-43A7-AC3A-943E48D5419D}" destId="{0A2F7408-AB25-4E75-A266-37A383719AC9}" srcOrd="1" destOrd="0" presId="urn:microsoft.com/office/officeart/2005/8/layout/orgChart1"/>
    <dgm:cxn modelId="{8F516DC9-ECFF-4628-9253-F898C6E3F64A}" type="presParOf" srcId="{EEEA7D47-FC03-4310-93E5-16D88E27A5DD}" destId="{0EBA58B9-618C-4386-B9E6-EFB8ABC289A1}" srcOrd="1" destOrd="0" presId="urn:microsoft.com/office/officeart/2005/8/layout/orgChart1"/>
    <dgm:cxn modelId="{1117EF52-39CC-4F72-AACC-BA6643326820}" type="presParOf" srcId="{EEEA7D47-FC03-4310-93E5-16D88E27A5DD}" destId="{BE91FBF4-5DB7-4C2D-9998-B75D52DC03B7}" srcOrd="2" destOrd="0" presId="urn:microsoft.com/office/officeart/2005/8/layout/orgChart1"/>
    <dgm:cxn modelId="{0F0F13AD-E51C-4A67-99D7-E5A9A7CDA855}" type="presParOf" srcId="{CAA350FF-6314-4C8C-B426-47A73B79C6DC}" destId="{EF5DB36D-67FC-4DB1-9692-FE646FC2B858}" srcOrd="2" destOrd="0" presId="urn:microsoft.com/office/officeart/2005/8/layout/orgChart1"/>
    <dgm:cxn modelId="{EA2EAE53-5AFD-4597-A7E2-D0E21B9F1128}" type="presParOf" srcId="{10872C10-9511-4DB4-A5BE-91AD5BF7FFED}" destId="{8B214875-5E8B-4C54-A887-8E3CC2E498C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F8F3B-ADBA-4735-9751-E3D82E8FE6AB}">
      <dsp:nvSpPr>
        <dsp:cNvPr id="0" name=""/>
        <dsp:cNvSpPr/>
      </dsp:nvSpPr>
      <dsp:spPr>
        <a:xfrm>
          <a:off x="6423887" y="2511002"/>
          <a:ext cx="1316754" cy="386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86"/>
              </a:lnTo>
              <a:lnTo>
                <a:pt x="1316754" y="184786"/>
              </a:lnTo>
              <a:lnTo>
                <a:pt x="1316754" y="38698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09A66-1850-4400-9673-38C05FBBE8C6}">
      <dsp:nvSpPr>
        <dsp:cNvPr id="0" name=""/>
        <dsp:cNvSpPr/>
      </dsp:nvSpPr>
      <dsp:spPr>
        <a:xfrm>
          <a:off x="3909681" y="3854336"/>
          <a:ext cx="401173" cy="876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6471"/>
              </a:lnTo>
              <a:lnTo>
                <a:pt x="401173" y="87647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AEE19-7EF1-4D0E-8FB1-58B7D62E414E}">
      <dsp:nvSpPr>
        <dsp:cNvPr id="0" name=""/>
        <dsp:cNvSpPr/>
      </dsp:nvSpPr>
      <dsp:spPr>
        <a:xfrm>
          <a:off x="4679947" y="2511002"/>
          <a:ext cx="1743939" cy="380501"/>
        </a:xfrm>
        <a:custGeom>
          <a:avLst/>
          <a:gdLst/>
          <a:ahLst/>
          <a:cxnLst/>
          <a:rect l="0" t="0" r="0" b="0"/>
          <a:pathLst>
            <a:path>
              <a:moveTo>
                <a:pt x="1743939" y="0"/>
              </a:moveTo>
              <a:lnTo>
                <a:pt x="1743939" y="178306"/>
              </a:lnTo>
              <a:lnTo>
                <a:pt x="0" y="178306"/>
              </a:lnTo>
              <a:lnTo>
                <a:pt x="0" y="3805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F3100-F643-4D0C-9A2B-A0451A9744F1}">
      <dsp:nvSpPr>
        <dsp:cNvPr id="0" name=""/>
        <dsp:cNvSpPr/>
      </dsp:nvSpPr>
      <dsp:spPr>
        <a:xfrm>
          <a:off x="3606254" y="1117058"/>
          <a:ext cx="2817632" cy="431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916"/>
              </a:lnTo>
              <a:lnTo>
                <a:pt x="2817632" y="228916"/>
              </a:lnTo>
              <a:lnTo>
                <a:pt x="2817632" y="43111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A192B0-CDA3-4F91-A411-2CD84B123578}">
      <dsp:nvSpPr>
        <dsp:cNvPr id="0" name=""/>
        <dsp:cNvSpPr/>
      </dsp:nvSpPr>
      <dsp:spPr>
        <a:xfrm>
          <a:off x="1570200" y="1117058"/>
          <a:ext cx="2036053" cy="385511"/>
        </a:xfrm>
        <a:custGeom>
          <a:avLst/>
          <a:gdLst/>
          <a:ahLst/>
          <a:cxnLst/>
          <a:rect l="0" t="0" r="0" b="0"/>
          <a:pathLst>
            <a:path>
              <a:moveTo>
                <a:pt x="2036053" y="0"/>
              </a:moveTo>
              <a:lnTo>
                <a:pt x="2036053" y="183316"/>
              </a:lnTo>
              <a:lnTo>
                <a:pt x="0" y="183316"/>
              </a:lnTo>
              <a:lnTo>
                <a:pt x="0" y="385511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4A82F8-1FF1-4C37-B297-C0A73F5AB09B}">
      <dsp:nvSpPr>
        <dsp:cNvPr id="0" name=""/>
        <dsp:cNvSpPr/>
      </dsp:nvSpPr>
      <dsp:spPr>
        <a:xfrm>
          <a:off x="2287828" y="0"/>
          <a:ext cx="2636851" cy="11170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Κεντρική Μονάδα του Υπολογιστικού Συστήματος</a:t>
          </a:r>
        </a:p>
        <a:p>
          <a:pPr lvl="0" algn="ctr" defTabSz="6667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(το κουτί)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/>
        </a:p>
      </dsp:txBody>
      <dsp:txXfrm>
        <a:off x="2287828" y="0"/>
        <a:ext cx="2636851" cy="1117058"/>
      </dsp:txXfrm>
    </dsp:sp>
    <dsp:sp modelId="{1065A02A-5250-445A-9FC2-567D1EC195F4}">
      <dsp:nvSpPr>
        <dsp:cNvPr id="0" name=""/>
        <dsp:cNvSpPr/>
      </dsp:nvSpPr>
      <dsp:spPr>
        <a:xfrm>
          <a:off x="36013" y="1502570"/>
          <a:ext cx="3068373" cy="1718058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500" kern="1200" dirty="0" smtClean="0">
            <a:solidFill>
              <a:srgbClr val="FF0000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solidFill>
                <a:srgbClr val="FF0000"/>
              </a:solidFill>
              <a:effectLst/>
            </a:rPr>
            <a:t>Κεντρική Μονάδα Επεξεργασίας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b="1" kern="1200" dirty="0" smtClean="0">
              <a:solidFill>
                <a:srgbClr val="FF0000"/>
              </a:solidFill>
            </a:rPr>
            <a:t>(Κ.Μ.Ε-</a:t>
          </a:r>
          <a:r>
            <a:rPr lang="en-US" sz="1500" b="1" kern="1200" dirty="0" smtClean="0">
              <a:solidFill>
                <a:srgbClr val="FF0000"/>
              </a:solidFill>
            </a:rPr>
            <a:t>C.P.U</a:t>
          </a:r>
          <a:r>
            <a:rPr lang="el-GR" sz="1500" b="1" kern="1200" dirty="0" smtClean="0">
              <a:solidFill>
                <a:srgbClr val="FF0000"/>
              </a:solidFill>
            </a:rPr>
            <a:t>-Επεξεργαστής</a:t>
          </a:r>
          <a:r>
            <a:rPr lang="en-US" sz="1500" b="1" kern="1200" dirty="0" smtClean="0">
              <a:solidFill>
                <a:srgbClr val="FF0000"/>
              </a:solidFill>
            </a:rPr>
            <a:t>)</a:t>
          </a:r>
          <a:endParaRPr lang="el-GR" sz="1500" b="1" kern="1200" dirty="0">
            <a:solidFill>
              <a:srgbClr val="FF0000"/>
            </a:solidFill>
          </a:endParaRPr>
        </a:p>
      </dsp:txBody>
      <dsp:txXfrm>
        <a:off x="36013" y="1502570"/>
        <a:ext cx="3068373" cy="1718058"/>
      </dsp:txXfrm>
    </dsp:sp>
    <dsp:sp modelId="{AD699C46-D43E-4ADD-BCA3-9F6A9CB29708}">
      <dsp:nvSpPr>
        <dsp:cNvPr id="0" name=""/>
        <dsp:cNvSpPr/>
      </dsp:nvSpPr>
      <dsp:spPr>
        <a:xfrm>
          <a:off x="5265272" y="1548169"/>
          <a:ext cx="2317229" cy="9628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Μνήμη Η/Υ</a:t>
          </a:r>
          <a:endParaRPr lang="el-GR" sz="1500" kern="1200" dirty="0"/>
        </a:p>
      </dsp:txBody>
      <dsp:txXfrm>
        <a:off x="5265272" y="1548169"/>
        <a:ext cx="2317229" cy="962832"/>
      </dsp:txXfrm>
    </dsp:sp>
    <dsp:sp modelId="{3D731845-9AFE-4113-BC60-A946EDEF7AA9}">
      <dsp:nvSpPr>
        <dsp:cNvPr id="0" name=""/>
        <dsp:cNvSpPr/>
      </dsp:nvSpPr>
      <dsp:spPr>
        <a:xfrm>
          <a:off x="3717114" y="2891504"/>
          <a:ext cx="1925664" cy="9628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Κεντρική ή Κύρια Μνήμη</a:t>
          </a:r>
          <a:endParaRPr lang="el-GR" sz="1500" kern="1200" dirty="0"/>
        </a:p>
      </dsp:txBody>
      <dsp:txXfrm>
        <a:off x="3717114" y="2891504"/>
        <a:ext cx="1925664" cy="962832"/>
      </dsp:txXfrm>
    </dsp:sp>
    <dsp:sp modelId="{CF6D60D4-2924-4AE0-AEF6-830D70E9DFAC}">
      <dsp:nvSpPr>
        <dsp:cNvPr id="0" name=""/>
        <dsp:cNvSpPr/>
      </dsp:nvSpPr>
      <dsp:spPr>
        <a:xfrm>
          <a:off x="4310855" y="4161287"/>
          <a:ext cx="4078076" cy="1139040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b="1" u="none" kern="1200" dirty="0" smtClean="0">
              <a:effectLst/>
            </a:rPr>
            <a:t> </a:t>
          </a:r>
          <a:r>
            <a:rPr lang="en-US" sz="1400" b="1" u="none" kern="1200" dirty="0" smtClean="0">
              <a:effectLst/>
            </a:rPr>
            <a:t>RAM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u="none" kern="1200" dirty="0" smtClean="0">
              <a:effectLst/>
            </a:rPr>
            <a:t> (Random Access Memory)   </a:t>
          </a:r>
          <a:endParaRPr lang="en-US" sz="1200" b="1" u="none" kern="1200" dirty="0" smtClean="0">
            <a:effectLst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200" b="1" u="none" kern="1200" dirty="0" smtClean="0">
              <a:effectLst/>
            </a:rPr>
            <a:t>Μνήμη Τυχαίας Προσπέλασης</a:t>
          </a:r>
          <a:endParaRPr lang="el-GR" sz="1200" u="none" kern="1200" dirty="0">
            <a:effectLst/>
          </a:endParaRPr>
        </a:p>
      </dsp:txBody>
      <dsp:txXfrm>
        <a:off x="4310855" y="4161287"/>
        <a:ext cx="4078076" cy="1139040"/>
      </dsp:txXfrm>
    </dsp:sp>
    <dsp:sp modelId="{2BE0F350-7323-47FB-8396-E90977351622}">
      <dsp:nvSpPr>
        <dsp:cNvPr id="0" name=""/>
        <dsp:cNvSpPr/>
      </dsp:nvSpPr>
      <dsp:spPr>
        <a:xfrm>
          <a:off x="6777809" y="2897983"/>
          <a:ext cx="1925664" cy="9628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500" kern="1200" dirty="0" smtClean="0"/>
            <a:t>Αποθηκευτικά Μέσα</a:t>
          </a:r>
          <a:endParaRPr lang="el-GR" sz="1500" kern="1200" dirty="0"/>
        </a:p>
      </dsp:txBody>
      <dsp:txXfrm>
        <a:off x="6777809" y="2897983"/>
        <a:ext cx="1925664" cy="962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DE029F8-D7BD-48F4-91B7-F8EEDFD09B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876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CFCAFB-B0F3-4A95-974D-487120A24E48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B92241-A92A-409A-AC44-89DA7633F984}" type="slidenum">
              <a:rPr lang="el-GR" smtClean="0"/>
              <a:pPr>
                <a:defRPr/>
              </a:pPr>
              <a:t>5</a:t>
            </a:fld>
            <a:endParaRPr lang="el-G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67B701-45D1-4E98-9167-B0603A37A19C}" type="slidenum">
              <a:rPr lang="el-GR" smtClean="0"/>
              <a:pPr>
                <a:defRPr/>
              </a:pPr>
              <a:t>6</a:t>
            </a:fld>
            <a:endParaRPr 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478FE2-7CB7-48D9-A349-D401F405E452}" type="slidenum">
              <a:rPr lang="el-GR" smtClean="0"/>
              <a:pPr>
                <a:defRPr/>
              </a:pPr>
              <a:t>7</a:t>
            </a:fld>
            <a:endParaRPr lang="el-G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8575" y="800100"/>
            <a:ext cx="4260850" cy="3195638"/>
          </a:xfrm>
          <a:ln w="12700" cap="flat">
            <a:solidFill>
              <a:schemeClr val="tx1"/>
            </a:solidFill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9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A3FB81-0619-46CC-81FF-DADB1E189B50}" type="slidenum">
              <a:rPr lang="el-GR" smtClean="0"/>
              <a:pPr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AE20E-1FF7-47C2-9ED6-5FE8119AF2CB}" type="slidenum">
              <a:rPr lang="el-GR" smtClean="0"/>
              <a:pPr>
                <a:defRPr/>
              </a:pPr>
              <a:t>13</a:t>
            </a:fld>
            <a:endParaRPr lang="el-G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0375" cy="3203575"/>
          </a:xfrm>
          <a:ln w="12700" cap="flat">
            <a:solidFill>
              <a:schemeClr val="tx1"/>
            </a:solidFill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D47C-7E52-4FE0-A7D4-0E58B43C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8096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FFB0F-EBDE-4C0E-A57B-73C584984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263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ABF72-3D8A-42C7-A97E-BE94425D4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6140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D533D-8A55-4F08-A57C-91F8B99AE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7764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DEC3-FA07-4E5A-8CC9-D4182CF4CF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1980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5A9D-13A5-43D7-94D9-6C3352A033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9420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8509-6ACE-4AEA-9B72-D0BB0D010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201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5E939-A494-4B49-84D7-BC2393C9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5141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0A21-F724-440D-B04D-E0FD057EC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69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9787A-38D3-4467-AF2E-97C4D5A2A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170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E15FD-184D-45FF-8C8C-0F2D681C0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4066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F235BA1-995E-4285-A095-F44888B24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25425"/>
            <a:ext cx="7272337" cy="4857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2075" tIns="46038" rIns="92075" bIns="46038">
            <a:noAutofit/>
          </a:bodyPr>
          <a:lstStyle/>
          <a:p>
            <a:pPr algn="ctr"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Κεφάλαιο 2</a:t>
            </a:r>
            <a:r>
              <a:rPr lang="el-GR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Το Υλικό του Υπολογιστή</a:t>
            </a:r>
            <a:endParaRPr lang="el-GR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6538" y="955675"/>
            <a:ext cx="2938462" cy="2462213"/>
          </a:xfrm>
          <a:prstGeom prst="rect">
            <a:avLst/>
          </a:prstGeom>
          <a:noFill/>
          <a:ln w="285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Times New Roman" pitchFamily="18" charset="0"/>
              </a:rPr>
              <a:t>Λέξεις Κλειδιά</a:t>
            </a:r>
            <a:r>
              <a:rPr lang="el-GR" sz="14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cs typeface="+mn-cs"/>
              </a:rPr>
              <a:t>:</a:t>
            </a:r>
          </a:p>
          <a:p>
            <a:pPr>
              <a:defRPr/>
            </a:pPr>
            <a:r>
              <a:rPr lang="el-GR" sz="1400" b="1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Υλικό υπολογιστή (</a:t>
            </a:r>
            <a:r>
              <a:rPr lang="en-US" sz="1400" b="1" dirty="0">
                <a:solidFill>
                  <a:schemeClr val="accent2"/>
                </a:solidFill>
                <a:latin typeface="Tahoma" pitchFamily="34" charset="0"/>
                <a:cs typeface="+mn-cs"/>
              </a:rPr>
              <a:t>Hardware</a:t>
            </a:r>
            <a:r>
              <a:rPr lang="el-GR" sz="1400" b="1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Προσωπικός Υπολογιστής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PC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συσκευή εισόδου,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συσκευή εξόδου,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οθόνη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screen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εκτυπωτής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printer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σαρωτής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scanner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ποντίκι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mouse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πληκτρολόγιο (</a:t>
            </a:r>
            <a:r>
              <a:rPr lang="en-US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keyboard</a:t>
            </a: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),</a:t>
            </a:r>
          </a:p>
          <a:p>
            <a:pPr>
              <a:defRPr/>
            </a:pPr>
            <a:r>
              <a:rPr lang="el-GR" sz="1400" dirty="0">
                <a:solidFill>
                  <a:schemeClr val="accent2"/>
                </a:solidFill>
                <a:latin typeface="Tahoma" pitchFamily="34" charset="0"/>
                <a:cs typeface="+mn-cs"/>
              </a:rPr>
              <a:t>αποθηκευτικά μέσα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8238" y="955675"/>
            <a:ext cx="456565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dirty="0">
                <a:solidFill>
                  <a:srgbClr val="92D050"/>
                </a:solidFill>
                <a:cs typeface="+mn-cs"/>
              </a:rPr>
              <a:t>Τι είναι το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Υλικό Μέρος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Hardware)</a:t>
            </a:r>
            <a:r>
              <a:rPr lang="el-GR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el-GR" dirty="0">
                <a:solidFill>
                  <a:srgbClr val="92D050"/>
                </a:solidFill>
                <a:cs typeface="+mn-cs"/>
              </a:rPr>
              <a:t>σε έναν Η/Υ ;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630613" y="1795463"/>
            <a:ext cx="5294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l-GR" i="1" dirty="0"/>
              <a:t>Το </a:t>
            </a:r>
            <a:r>
              <a:rPr lang="el-GR" b="1" i="1" dirty="0">
                <a:solidFill>
                  <a:srgbClr val="FF0000"/>
                </a:solidFill>
              </a:rPr>
              <a:t>Υλικό</a:t>
            </a:r>
            <a:r>
              <a:rPr lang="el-GR" i="1" dirty="0">
                <a:solidFill>
                  <a:srgbClr val="FF0000"/>
                </a:solidFill>
              </a:rPr>
              <a:t> </a:t>
            </a:r>
            <a:r>
              <a:rPr lang="el-GR" i="1" dirty="0"/>
              <a:t>μέρος ενός Η/Υ  είναι όλα τα μηχανικά και τα ηλεκτρονικά μέρη που τον απαρτίζουν, ότι δηλαδή μπορούμε να δούμε και να αγγίξουμε</a:t>
            </a:r>
            <a:r>
              <a:rPr lang="el-GR" sz="1800" i="1" dirty="0"/>
              <a:t>.</a:t>
            </a:r>
          </a:p>
        </p:txBody>
      </p:sp>
      <p:pic>
        <p:nvPicPr>
          <p:cNvPr id="20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06" y="3576428"/>
            <a:ext cx="1828620" cy="1388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44" y="5063471"/>
            <a:ext cx="2241815" cy="1236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69" y="3520308"/>
            <a:ext cx="2281499" cy="1283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75" y="4964802"/>
            <a:ext cx="2169603" cy="162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3904921"/>
            <a:ext cx="2981675" cy="2119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5DD47C-7E52-4FE0-A7D4-0E58B43C3AA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16" y="188640"/>
            <a:ext cx="8278812" cy="757237"/>
          </a:xfrm>
        </p:spPr>
        <p:txBody>
          <a:bodyPr/>
          <a:lstStyle/>
          <a:p>
            <a:pPr algn="ctr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Αποθηκευτικά Μέσα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9" y="944563"/>
            <a:ext cx="4932734" cy="2952489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l-GR" sz="1800" dirty="0" smtClean="0"/>
              <a:t>   </a:t>
            </a:r>
            <a:r>
              <a:rPr lang="el-G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</a:t>
            </a: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l-GR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ποθηκευτικά </a:t>
            </a:r>
            <a:r>
              <a:rPr lang="el-GR" sz="1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μέσα </a:t>
            </a:r>
            <a:r>
              <a:rPr lang="el-GR" sz="1800" dirty="0"/>
              <a:t>αποθηκεύονται </a:t>
            </a:r>
            <a:r>
              <a:rPr lang="el-GR" sz="1800" b="1" spc="3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μόνιμα</a:t>
            </a:r>
            <a:r>
              <a:rPr lang="el-GR" sz="18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dirty="0"/>
              <a:t>τα δεδομένα και </a:t>
            </a:r>
            <a:r>
              <a:rPr lang="el-GR" sz="1800" dirty="0" smtClean="0"/>
              <a:t>οι Πληροφορίες</a:t>
            </a:r>
            <a:r>
              <a:rPr lang="el-GR" sz="1800" dirty="0"/>
              <a:t>. Οι πληροφορίες και τα δεδομένα παραμένουν σ΄ αυτά ακόμη και αν ο υπολογιστής δεν τροφοδοτείται με ηλεκτρικό ρεύμα ή είναι κλειστός</a:t>
            </a:r>
            <a:r>
              <a:rPr lang="el-GR" sz="1800" dirty="0" smtClean="0"/>
              <a:t>.</a:t>
            </a:r>
          </a:p>
          <a:p>
            <a:pPr marL="388937" indent="-342900" algn="just" eaLnBrk="1" hangingPunct="1">
              <a:buFont typeface="+mj-lt"/>
              <a:buAutoNum type="arabicPeriod"/>
              <a:defRPr/>
            </a:pPr>
            <a:r>
              <a:rPr lang="el-GR" sz="1500" b="1" dirty="0" smtClean="0"/>
              <a:t>Σκληρός Δίσκος </a:t>
            </a:r>
            <a:r>
              <a:rPr lang="el-GR" sz="1500" dirty="0" smtClean="0"/>
              <a:t>(</a:t>
            </a:r>
            <a:r>
              <a:rPr lang="en-US" sz="1500" dirty="0" smtClean="0"/>
              <a:t>Hard Disk</a:t>
            </a:r>
            <a:r>
              <a:rPr lang="el-GR" sz="1500" dirty="0" smtClean="0"/>
              <a:t>-</a:t>
            </a:r>
            <a:r>
              <a:rPr lang="en-US" sz="1500" b="1" dirty="0" smtClean="0"/>
              <a:t>HDD</a:t>
            </a:r>
            <a:r>
              <a:rPr lang="en-US" sz="1500" dirty="0" smtClean="0"/>
              <a:t>)</a:t>
            </a:r>
            <a:r>
              <a:rPr lang="el-GR" sz="1500" dirty="0" smtClean="0"/>
              <a:t> σταδιακά δίνει </a:t>
            </a:r>
            <a:r>
              <a:rPr lang="el-GR" sz="1500" dirty="0"/>
              <a:t>τη θέση </a:t>
            </a:r>
            <a:r>
              <a:rPr lang="el-GR" sz="1500" dirty="0" smtClean="0"/>
              <a:t>στο δίσκο </a:t>
            </a:r>
            <a:r>
              <a:rPr lang="el-GR" sz="1500" dirty="0"/>
              <a:t>στερεάς κατάστασης (</a:t>
            </a:r>
            <a:r>
              <a:rPr lang="el-GR" sz="1500" b="1" dirty="0"/>
              <a:t>SSD</a:t>
            </a:r>
            <a:r>
              <a:rPr lang="el-GR" sz="1500" dirty="0"/>
              <a:t>, Solid State Drives</a:t>
            </a:r>
            <a:r>
              <a:rPr lang="el-GR" sz="1500" dirty="0" smtClean="0"/>
              <a:t>)</a:t>
            </a:r>
            <a:endParaRPr lang="en-US" sz="1500" dirty="0" smtClean="0"/>
          </a:p>
          <a:p>
            <a:pPr marL="388937" indent="-342900" algn="just" eaLnBrk="1" hangingPunct="1">
              <a:buFont typeface="+mj-lt"/>
              <a:buAutoNum type="arabicPeriod"/>
              <a:defRPr/>
            </a:pPr>
            <a:r>
              <a:rPr lang="el-GR" sz="1500" b="1" dirty="0"/>
              <a:t>Μνήμη φλάς </a:t>
            </a:r>
            <a:r>
              <a:rPr lang="en-US" sz="1500" dirty="0"/>
              <a:t>(Flash Memory</a:t>
            </a:r>
            <a:r>
              <a:rPr lang="en-US" sz="1500" dirty="0" smtClean="0"/>
              <a:t>)</a:t>
            </a:r>
            <a:endParaRPr lang="en-US" sz="1500" dirty="0"/>
          </a:p>
          <a:p>
            <a:pPr marL="388937" indent="-342900" algn="just" eaLnBrk="1" hangingPunct="1">
              <a:buFont typeface="+mj-lt"/>
              <a:buAutoNum type="arabicPeriod"/>
              <a:defRPr/>
            </a:pPr>
            <a:r>
              <a:rPr lang="en-US" sz="1500" b="1" dirty="0" smtClean="0"/>
              <a:t>CD-ROM  </a:t>
            </a:r>
            <a:r>
              <a:rPr lang="el-GR" sz="1500" b="1" dirty="0" smtClean="0"/>
              <a:t>και </a:t>
            </a:r>
            <a:r>
              <a:rPr lang="en-US" sz="1500" b="1" dirty="0" smtClean="0"/>
              <a:t>DVD-ROM</a:t>
            </a:r>
            <a:r>
              <a:rPr lang="el-GR" sz="1500" b="1" dirty="0" smtClean="0"/>
              <a:t> </a:t>
            </a:r>
            <a:endParaRPr lang="en-US" sz="1500" b="1" dirty="0" smtClean="0"/>
          </a:p>
          <a:p>
            <a:pPr marL="388937" indent="-342900" algn="just" eaLnBrk="1" hangingPunct="1">
              <a:buFont typeface="+mj-lt"/>
              <a:buAutoNum type="arabicPeriod"/>
              <a:defRPr/>
            </a:pPr>
            <a:r>
              <a:rPr lang="el-GR" sz="1500" b="1" dirty="0" smtClean="0"/>
              <a:t>Δισκέτα </a:t>
            </a:r>
            <a:r>
              <a:rPr lang="el-GR" sz="1500" b="1" dirty="0"/>
              <a:t>(</a:t>
            </a:r>
            <a:r>
              <a:rPr lang="en-US" sz="1500" b="1" dirty="0"/>
              <a:t>Floppy Disk</a:t>
            </a:r>
            <a:r>
              <a:rPr lang="el-GR" sz="1500" b="1" dirty="0" smtClean="0"/>
              <a:t>)- </a:t>
            </a:r>
            <a:r>
              <a:rPr lang="el-GR" sz="1500" dirty="0" smtClean="0"/>
              <a:t>έχει καργηθεί</a:t>
            </a:r>
            <a:endParaRPr lang="en-US" sz="1500" dirty="0"/>
          </a:p>
          <a:p>
            <a:pPr marL="388937" indent="-342900" algn="just" eaLnBrk="1" hangingPunct="1">
              <a:buFont typeface="+mj-lt"/>
              <a:buAutoNum type="arabicPeriod"/>
              <a:defRPr/>
            </a:pPr>
            <a:endParaRPr lang="el-GR" sz="1500" dirty="0" smtClean="0"/>
          </a:p>
          <a:p>
            <a:pPr eaLnBrk="1" hangingPunct="1">
              <a:buFontTx/>
              <a:buNone/>
              <a:defRPr/>
            </a:pPr>
            <a:endParaRPr lang="el-GR" sz="1500" dirty="0" smtClean="0"/>
          </a:p>
          <a:p>
            <a:pPr eaLnBrk="1" hangingPunct="1">
              <a:buFontTx/>
              <a:buNone/>
              <a:defRPr/>
            </a:pPr>
            <a:endParaRPr lang="el-GR" sz="1500" dirty="0" smtClean="0"/>
          </a:p>
        </p:txBody>
      </p:sp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52" y="4693987"/>
            <a:ext cx="1490911" cy="14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http://www.shop.bt.com/images/product/uni2/DigitalContent/7z/7ZZ0_A4E9C76B-1467-4955-9226-4D58C65E9FD9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18" y="4693987"/>
            <a:ext cx="1867018" cy="14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99" y="1287155"/>
            <a:ext cx="1906341" cy="149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" y="4458663"/>
            <a:ext cx="1288089" cy="93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78" y="5479454"/>
            <a:ext cx="1294055" cy="1173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1340768"/>
            <a:ext cx="1788937" cy="14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6" name="Picture 4" descr="Comparing three storage drives: an SSD M.2 drive, an HDD 2.5&quot; drive, and an HDD 3.5&quot; driv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901" y="3058461"/>
            <a:ext cx="3637336" cy="2423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A0A21-F724-440D-B04D-E0FD057EC3E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6" y="224644"/>
            <a:ext cx="9178104" cy="646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364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ENOVO\Downloads\ταξινόμηση αποθηκευτικών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660"/>
            <a:ext cx="5957880" cy="6336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A0A21-F724-440D-B04D-E0FD057EC3E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1" name="Picture 3" descr="C:\Users\LENOVO\Downloads\χωρητικότητε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586" y="2780927"/>
            <a:ext cx="4201644" cy="2791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5866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575556" y="1556792"/>
            <a:ext cx="8388932" cy="3839065"/>
          </a:xfrm>
        </p:spPr>
        <p:txBody>
          <a:bodyPr lIns="92075" tIns="46038" rIns="92075" bIns="46038"/>
          <a:lstStyle/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Υπερυπολογιστές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/>
              <a:t>(</a:t>
            </a:r>
            <a:r>
              <a:rPr lang="en-US" dirty="0" smtClean="0"/>
              <a:t>SUPER COMPUTERS</a:t>
            </a:r>
            <a:r>
              <a:rPr lang="en-US" dirty="0" smtClean="0"/>
              <a:t>)</a:t>
            </a:r>
            <a:r>
              <a:rPr lang="el-GR" dirty="0" smtClean="0"/>
              <a:t> </a:t>
            </a:r>
            <a:r>
              <a:rPr lang="el-GR" dirty="0"/>
              <a:t>που χρησιμοποιούν ερευνητικά </a:t>
            </a:r>
            <a:r>
              <a:rPr lang="el-GR" dirty="0" smtClean="0"/>
              <a:t>εργαστήρια π.χ. </a:t>
            </a:r>
            <a:r>
              <a:rPr lang="en-US" dirty="0" smtClean="0"/>
              <a:t>NASA</a:t>
            </a:r>
            <a:endParaRPr lang="el-GR" dirty="0" smtClean="0"/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Μεγάλα συστήματα </a:t>
            </a:r>
            <a:r>
              <a:rPr lang="el-GR" dirty="0" smtClean="0"/>
              <a:t>(MAIN </a:t>
            </a:r>
            <a:r>
              <a:rPr lang="el-GR" dirty="0" smtClean="0"/>
              <a:t>FRAMES</a:t>
            </a:r>
            <a:r>
              <a:rPr lang="el-GR" dirty="0" smtClean="0"/>
              <a:t>)</a:t>
            </a:r>
            <a:r>
              <a:rPr lang="el-GR" dirty="0"/>
              <a:t> που χρησιμοποιούν μεγάλοι οργανισμοί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πανεπιστήμια, </a:t>
            </a:r>
            <a:r>
              <a:rPr lang="el-GR" dirty="0"/>
              <a:t>τράπεζες και εταιρείες</a:t>
            </a:r>
            <a:endParaRPr lang="el-GR" dirty="0" smtClean="0"/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Προσωπικοί υπολογιστές </a:t>
            </a:r>
            <a:r>
              <a:rPr lang="en-US" dirty="0" smtClean="0"/>
              <a:t>(personal computers – </a:t>
            </a:r>
            <a:r>
              <a:rPr lang="en-US" dirty="0" smtClean="0"/>
              <a:t>PC)</a:t>
            </a:r>
            <a:r>
              <a:rPr lang="el-GR" dirty="0"/>
              <a:t>, που συμπεριλαμβάνουν και τους φορητούς υπολογιστές (laptops, </a:t>
            </a:r>
            <a:r>
              <a:rPr lang="el-GR" dirty="0" smtClean="0"/>
              <a:t>netbooks, ultrabooks)</a:t>
            </a:r>
            <a:endParaRPr lang="el-GR" dirty="0"/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Έ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ξυπνα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τηλέφωνα </a:t>
            </a:r>
            <a:r>
              <a:rPr lang="el-GR" dirty="0"/>
              <a:t>(smartphones) και τις ταμπλέτες (tablets</a:t>
            </a:r>
            <a:r>
              <a:rPr lang="el-GR" dirty="0" smtClean="0"/>
              <a:t>)</a:t>
            </a:r>
          </a:p>
          <a:p>
            <a:pPr marL="514350" indent="-514350" eaLnBrk="1" hangingPunct="1">
              <a:buFont typeface="Arial" pitchFamily="34" charset="0"/>
              <a:buAutoNum type="arabicPeriod"/>
            </a:pP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Έ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ξυπνες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συσκευές </a:t>
            </a:r>
            <a:r>
              <a:rPr lang="el-GR" dirty="0"/>
              <a:t>(π.χ. SMART τηλεοράσεις και ρολόγια) αλλά και τις συσκευές που ενσωματώνουν «ευφυΐα» (προγραμματιζόμενες ηλεκτρικές συσκευές, αυτοκίνητα).</a:t>
            </a:r>
            <a:endParaRPr lang="el-GR" dirty="0" smtClean="0"/>
          </a:p>
        </p:txBody>
      </p:sp>
      <p:pic>
        <p:nvPicPr>
          <p:cNvPr id="84996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395857"/>
            <a:ext cx="77771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2296" y="368660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2800" b="1" dirty="0">
                <a:solidFill>
                  <a:schemeClr val="tx2"/>
                </a:solidFill>
              </a:rPr>
              <a:t>Κατηγορίες Υπολογιστών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l-GR" sz="2800" b="1" dirty="0">
                <a:solidFill>
                  <a:schemeClr val="tx2"/>
                </a:solidFill>
              </a:rPr>
              <a:t>ανάλογα με τις δυνατότητες και το </a:t>
            </a:r>
            <a:r>
              <a:rPr lang="el-GR" sz="2800" b="1" dirty="0" smtClean="0">
                <a:solidFill>
                  <a:schemeClr val="tx2"/>
                </a:solidFill>
              </a:rPr>
              <a:t>μέγεθος και τη χρήση τους:</a:t>
            </a:r>
            <a:endParaRPr lang="el-GR" sz="2800" b="1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885112" cy="1800225"/>
          </a:xfrm>
        </p:spPr>
        <p:txBody>
          <a:bodyPr/>
          <a:lstStyle/>
          <a:p>
            <a:r>
              <a:rPr lang="el-GR" sz="3200" b="1" dirty="0" smtClean="0"/>
              <a:t>Υπερυπολογιστές (supercomputers), </a:t>
            </a:r>
            <a:r>
              <a:rPr lang="el-GR" sz="3200" dirty="0" smtClean="0"/>
              <a:t>χρησιμοποιούνται από ερευνητικά εργαστήρια 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9" y="2528898"/>
            <a:ext cx="4281554" cy="283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46100" y="5581650"/>
            <a:ext cx="35163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The Blue Gene/P </a:t>
            </a:r>
            <a:r>
              <a:rPr lang="el-GR"/>
              <a:t>στο </a:t>
            </a:r>
            <a:r>
              <a:rPr lang="en-US"/>
              <a:t>Argonne National Lab</a:t>
            </a:r>
            <a:endParaRPr lang="el-GR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164" y="2528900"/>
            <a:ext cx="4112215" cy="2737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867275" y="5549900"/>
            <a:ext cx="3711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 dirty="0"/>
              <a:t>Πλειάδες</a:t>
            </a:r>
            <a:r>
              <a:rPr lang="en-US" dirty="0"/>
              <a:t>, </a:t>
            </a:r>
          </a:p>
          <a:p>
            <a:r>
              <a:rPr lang="en-US" b="1" dirty="0"/>
              <a:t>supercomputer </a:t>
            </a:r>
            <a:r>
              <a:rPr lang="el-GR" b="1" dirty="0"/>
              <a:t>στη</a:t>
            </a:r>
            <a:r>
              <a:rPr lang="en-US" dirty="0"/>
              <a:t> </a:t>
            </a:r>
            <a:r>
              <a:rPr lang="en-US" b="1" dirty="0"/>
              <a:t>NASA</a:t>
            </a:r>
            <a:r>
              <a:rPr lang="el-GR" b="1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8229600" cy="1714500"/>
          </a:xfrm>
        </p:spPr>
        <p:txBody>
          <a:bodyPr/>
          <a:lstStyle/>
          <a:p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Μεγάλα συστήματα (mainframes)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χρησιμοποιούνται από μεγάλους οργανισμούς, τράπεζες και εταιρείες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l-GR" sz="3200" dirty="0" smtClean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05038"/>
            <a:ext cx="3048000" cy="37385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5594350" y="6165850"/>
            <a:ext cx="312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l-PL" sz="2000" b="1"/>
              <a:t>IBM System z9 mainframe</a:t>
            </a:r>
            <a:endParaRPr lang="el-GR" sz="2000" b="1"/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151063"/>
            <a:ext cx="3024188" cy="3779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1404938" y="6049963"/>
            <a:ext cx="2446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sz="1800" b="1"/>
              <a:t>Το εσωτερικό του </a:t>
            </a:r>
            <a:r>
              <a:rPr lang="en-US" sz="1800" b="1"/>
              <a:t>IBM System z9 mainframe</a:t>
            </a:r>
            <a:endParaRPr lang="el-GR" sz="1800" b="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9" y="1719439"/>
            <a:ext cx="2667794" cy="2149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03225" y="3940175"/>
            <a:ext cx="2700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l-GR" b="1" dirty="0"/>
              <a:t>Προσωπικοί υπολογιστές </a:t>
            </a:r>
          </a:p>
          <a:p>
            <a:r>
              <a:rPr lang="el-GR" b="1" dirty="0"/>
              <a:t>(personal computers - PC) 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263">
            <a:off x="4481883" y="1739509"/>
            <a:ext cx="2572271" cy="1919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200900" y="4197350"/>
            <a:ext cx="9731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laptops</a:t>
            </a:r>
            <a:endParaRPr lang="el-GR" sz="2000" b="1"/>
          </a:p>
        </p:txBody>
      </p:sp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71" y="4691383"/>
            <a:ext cx="2295361" cy="20297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1506538" y="6022975"/>
            <a:ext cx="1192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netbooks</a:t>
            </a:r>
            <a:endParaRPr lang="el-GR" sz="2000" b="1" dirty="0"/>
          </a:p>
        </p:txBody>
      </p:sp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8360">
            <a:off x="6031555" y="4260835"/>
            <a:ext cx="2691053" cy="1739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21" name="Rectangle 8"/>
          <p:cNvSpPr>
            <a:spLocks noChangeArrowheads="1"/>
          </p:cNvSpPr>
          <p:nvPr/>
        </p:nvSpPr>
        <p:spPr bwMode="auto">
          <a:xfrm rot="769999">
            <a:off x="6125474" y="6095459"/>
            <a:ext cx="16129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/>
              <a:t>Ultra</a:t>
            </a:r>
            <a:r>
              <a:rPr lang="el-GR" b="1" dirty="0" smtClean="0"/>
              <a:t> </a:t>
            </a:r>
            <a:r>
              <a:rPr lang="en-US" b="1" dirty="0" smtClean="0"/>
              <a:t>book</a:t>
            </a:r>
            <a:endParaRPr lang="el-GR" b="1" dirty="0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 rot="-645775">
            <a:off x="7840663" y="2038350"/>
            <a:ext cx="974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/>
              <a:t>laptop</a:t>
            </a:r>
            <a:endParaRPr lang="el-GR" b="1" dirty="0"/>
          </a:p>
        </p:txBody>
      </p:sp>
      <p:sp>
        <p:nvSpPr>
          <p:cNvPr id="13323" name="Title 10"/>
          <p:cNvSpPr>
            <a:spLocks noGrp="1"/>
          </p:cNvSpPr>
          <p:nvPr>
            <p:ph type="title"/>
          </p:nvPr>
        </p:nvSpPr>
        <p:spPr>
          <a:xfrm>
            <a:off x="1009810" y="440668"/>
            <a:ext cx="7315200" cy="80645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Προσωπικοί υπολογιστές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F5E939-A494-4B49-84D7-BC2393C9E91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656" y="1743476"/>
            <a:ext cx="5470387" cy="2476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71" y="800708"/>
            <a:ext cx="4792663" cy="64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882" y="4329100"/>
            <a:ext cx="4941323" cy="271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4969588"/>
            <a:ext cx="2286646" cy="6986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A0A21-F724-440D-B04D-E0FD057EC3E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9" y="1622591"/>
            <a:ext cx="2805977" cy="17540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055536" y="3376613"/>
            <a:ext cx="2411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000" b="1" dirty="0"/>
              <a:t>SMART τηλεοράσεις 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503" y="1666883"/>
            <a:ext cx="2389821" cy="17933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5364088" y="3497002"/>
            <a:ext cx="18004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/>
              <a:t>Smart watches</a:t>
            </a:r>
            <a:endParaRPr lang="el-GR" b="1" dirty="0"/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107950" y="6269038"/>
            <a:ext cx="48181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sz="2000" b="1" dirty="0"/>
              <a:t>Π</a:t>
            </a:r>
            <a:r>
              <a:rPr lang="el-GR" sz="2000" b="1" dirty="0" smtClean="0"/>
              <a:t>ρογραμματιζόμενες </a:t>
            </a:r>
            <a:r>
              <a:rPr lang="el-GR" sz="2000" b="1" dirty="0"/>
              <a:t>ηλεκτρικές συσκευές</a:t>
            </a:r>
          </a:p>
        </p:txBody>
      </p:sp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4080654"/>
            <a:ext cx="3234350" cy="210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93" y="4118754"/>
            <a:ext cx="3368162" cy="20645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15369" name="Rectangle 7"/>
          <p:cNvSpPr>
            <a:spLocks noChangeArrowheads="1"/>
          </p:cNvSpPr>
          <p:nvPr/>
        </p:nvSpPr>
        <p:spPr bwMode="auto">
          <a:xfrm>
            <a:off x="5562600" y="6183313"/>
            <a:ext cx="228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l-GR" b="1"/>
              <a:t>«έξυπνα» αυτοκίνητα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3745" y="368660"/>
            <a:ext cx="7315200" cy="806450"/>
          </a:xfrm>
        </p:spPr>
        <p:txBody>
          <a:bodyPr/>
          <a:lstStyle/>
          <a:p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Έξυπνες συσκευές (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Smart devices)</a:t>
            </a:r>
            <a:endParaRPr lang="el-G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1"/>
          <p:cNvSpPr txBox="1"/>
          <p:nvPr/>
        </p:nvSpPr>
        <p:spPr>
          <a:xfrm>
            <a:off x="373068" y="220911"/>
            <a:ext cx="7806692" cy="98579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/>
          <a:lstStyle/>
          <a:p>
            <a:pPr marL="12700" algn="ctr" fontAlgn="auto">
              <a:lnSpc>
                <a:spcPct val="150000"/>
              </a:lnSpc>
              <a:spcBef>
                <a:spcPts val="231"/>
              </a:spcBef>
              <a:spcAft>
                <a:spcPts val="0"/>
              </a:spcAft>
              <a:defRPr/>
            </a:pPr>
            <a:r>
              <a:rPr lang="el-GR"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Το υλικό</a:t>
            </a:r>
            <a:r>
              <a:rPr sz="4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του </a:t>
            </a:r>
            <a:r>
              <a:rPr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Υ</a:t>
            </a:r>
            <a:endParaRPr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9"/>
          <p:cNvSpPr txBox="1">
            <a:spLocks noChangeArrowheads="1"/>
          </p:cNvSpPr>
          <p:nvPr/>
        </p:nvSpPr>
        <p:spPr bwMode="auto">
          <a:xfrm>
            <a:off x="166993" y="1381261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2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3388"/>
              </a:lnSpc>
              <a:spcBef>
                <a:spcPts val="175"/>
              </a:spcBef>
            </a:pPr>
            <a:r>
              <a:rPr lang="el-GR" sz="2400" b="1" dirty="0">
                <a:solidFill>
                  <a:srgbClr val="EAEAEA"/>
                </a:solidFill>
                <a:latin typeface="Times New Roman" pitchFamily="18" charset="0"/>
                <a:cs typeface="Times New Roman" pitchFamily="18" charset="0"/>
              </a:rPr>
              <a:t>Είναι οτιδήποτε  έχει μια υλική-φυσική υπόσταση σε ένα υπολογιστικό σύστημα</a:t>
            </a:r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AutoShape 4" descr="https://encrypted-tbn2.gstatic.com/images?q=tbn:ANd9GcS6FhZ51q8S4srlg7o-glQoYxlF1a9DsMsKlM1n_z97nRBhRtAUeYQGAa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39942" name="Picture 6" descr="pc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6" y="2605535"/>
            <a:ext cx="3204357" cy="3204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http://bibliotecadeinvestigaciones.files.wordpress.com/2013/01/pc-hardware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56" y="2728387"/>
            <a:ext cx="3703857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TextBox"/>
          <p:cNvSpPr txBox="1">
            <a:spLocks noChangeArrowheads="1"/>
          </p:cNvSpPr>
          <p:nvPr/>
        </p:nvSpPr>
        <p:spPr bwMode="auto">
          <a:xfrm>
            <a:off x="163845" y="5824012"/>
            <a:ext cx="4038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Κεντρικό μέρος </a:t>
            </a:r>
          </a:p>
          <a:p>
            <a:pPr algn="ctr" eaLnBrk="1" hangingPunct="1"/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(είναι απαραίτητο στο σύνολό του)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- TextBox"/>
          <p:cNvSpPr txBox="1">
            <a:spLocks noChangeArrowheads="1"/>
          </p:cNvSpPr>
          <p:nvPr/>
        </p:nvSpPr>
        <p:spPr bwMode="auto">
          <a:xfrm>
            <a:off x="4391980" y="5867790"/>
            <a:ext cx="4495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Περιφερειακό μέρος </a:t>
            </a:r>
          </a:p>
          <a:p>
            <a:pPr algn="ctr" eaLnBrk="1" hangingPunct="1"/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(επιλέγουμε ό,τι θεωρούμε απαραίτητο)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0A0A21-F724-440D-B04D-E0FD057EC3E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505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-134938"/>
            <a:ext cx="7772400" cy="1143001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Δομή ενός Η/Υ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349625" y="1157288"/>
            <a:ext cx="2244725" cy="849312"/>
          </a:xfrm>
          <a:prstGeom prst="cube">
            <a:avLst>
              <a:gd name="adj" fmla="val 5116"/>
            </a:avLst>
          </a:prstGeom>
          <a:gradFill rotWithShape="0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l-G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ΚΕΝΤΡΙΚΗ  Ή ΚΥΡΙΑ ΜΝΗΜΗ</a:t>
            </a:r>
            <a:endParaRPr lang="el-GR" sz="1800" dirty="0">
              <a:solidFill>
                <a:schemeClr val="bg2"/>
              </a:solidFill>
              <a:cs typeface="+mn-cs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367088" y="2884488"/>
            <a:ext cx="2244725" cy="1189037"/>
          </a:xfrm>
          <a:prstGeom prst="cube">
            <a:avLst>
              <a:gd name="adj" fmla="val 5116"/>
            </a:avLst>
          </a:prstGeom>
          <a:gradFill rotWithShape="0">
            <a:gsLst>
              <a:gs pos="0">
                <a:srgbClr val="FF0000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el-GR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ΚΕΝΤΡΙΚΗ ΜΟΝΑΔΑ ΕΠΕΞΕΡΓΑΣΙΑΣ</a:t>
            </a:r>
          </a:p>
          <a:p>
            <a:pPr algn="ctr" eaLnBrk="0" hangingPunct="0">
              <a:defRPr/>
            </a:pPr>
            <a:r>
              <a:rPr lang="el-GR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C.P.U.</a:t>
            </a:r>
            <a:endParaRPr lang="el-GR" sz="1400" dirty="0">
              <a:solidFill>
                <a:srgbClr val="00B05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059113" y="4919663"/>
            <a:ext cx="2952750" cy="849312"/>
          </a:xfrm>
          <a:prstGeom prst="cube">
            <a:avLst>
              <a:gd name="adj" fmla="val 5116"/>
            </a:avLst>
          </a:prstGeom>
          <a:gradFill rotWithShape="0">
            <a:gsLst>
              <a:gs pos="0">
                <a:srgbClr val="800080"/>
              </a:gs>
              <a:gs pos="100000">
                <a:srgbClr val="FFCCFF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Aft>
                <a:spcPts val="300"/>
              </a:spcAft>
              <a:defRPr/>
            </a:pPr>
            <a:r>
              <a:rPr lang="el-GR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ΠΕΡΙΦΕΡΕΙΑΚΗ Ή ΒΟΗΘΗΤΙΚΗ ΜΝΗΜΗ - –ΑΠΟΘΗΚΕΥΤΙΚΑ ΜΕΣΑ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519113" y="2924175"/>
            <a:ext cx="1603375" cy="1189038"/>
          </a:xfrm>
          <a:prstGeom prst="cube">
            <a:avLst>
              <a:gd name="adj" fmla="val 5116"/>
            </a:avLst>
          </a:prstGeom>
          <a:gradFill rotWithShape="0">
            <a:gsLst>
              <a:gs pos="0">
                <a:srgbClr val="0000FF"/>
              </a:gs>
              <a:gs pos="100000">
                <a:srgbClr val="99CCFF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el-G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ΜΟΝΑΔΕΣ</a:t>
            </a:r>
          </a:p>
          <a:p>
            <a:pPr algn="ctr" eaLnBrk="0" hangingPunct="0">
              <a:spcAft>
                <a:spcPts val="300"/>
              </a:spcAft>
              <a:defRPr/>
            </a:pPr>
            <a:r>
              <a:rPr lang="el-GR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ΕΙΣΟΔΟΥ</a:t>
            </a:r>
            <a:endParaRPr lang="el-GR" sz="1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6872288" y="2924175"/>
            <a:ext cx="1603375" cy="1187450"/>
          </a:xfrm>
          <a:prstGeom prst="cube">
            <a:avLst>
              <a:gd name="adj" fmla="val 5116"/>
            </a:avLst>
          </a:prstGeom>
          <a:gradFill rotWithShape="0">
            <a:gsLst>
              <a:gs pos="0">
                <a:srgbClr val="008000"/>
              </a:gs>
              <a:gs pos="100000">
                <a:srgbClr val="CCFFCC"/>
              </a:gs>
            </a:gsLst>
            <a:lin ang="189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 eaLnBrk="0" hangingPunct="0">
              <a:defRPr/>
            </a:pPr>
            <a:r>
              <a:rPr lang="el-G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ΜΟΝΑΔΕΣ</a:t>
            </a:r>
          </a:p>
          <a:p>
            <a:pPr algn="ctr" eaLnBrk="0" hangingPunct="0">
              <a:spcAft>
                <a:spcPts val="300"/>
              </a:spcAft>
              <a:defRPr/>
            </a:pPr>
            <a:r>
              <a:rPr lang="el-G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+mn-cs"/>
              </a:rPr>
              <a:t>ΕΞΟΔΟΥ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125663" y="3341688"/>
            <a:ext cx="1241425" cy="3397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7775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50" y="0"/>
                </a:moveTo>
                <a:lnTo>
                  <a:pt x="1395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950" y="16200"/>
                </a:lnTo>
                <a:lnTo>
                  <a:pt x="13950" y="21600"/>
                </a:lnTo>
                <a:lnTo>
                  <a:pt x="21600" y="10800"/>
                </a:lnTo>
                <a:lnTo>
                  <a:pt x="1395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5630863" y="3349625"/>
            <a:ext cx="1241425" cy="3381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7775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950" y="0"/>
                </a:moveTo>
                <a:lnTo>
                  <a:pt x="1395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3950" y="16200"/>
                </a:lnTo>
                <a:lnTo>
                  <a:pt x="13950" y="21600"/>
                </a:lnTo>
                <a:lnTo>
                  <a:pt x="21600" y="10800"/>
                </a:lnTo>
                <a:lnTo>
                  <a:pt x="1395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4243388" y="2008188"/>
            <a:ext cx="481012" cy="849312"/>
          </a:xfrm>
          <a:prstGeom prst="upDownArrow">
            <a:avLst>
              <a:gd name="adj1" fmla="val 43056"/>
              <a:gd name="adj2" fmla="val 5326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4243388" y="4079875"/>
            <a:ext cx="481012" cy="849313"/>
          </a:xfrm>
          <a:prstGeom prst="upDownArrow">
            <a:avLst>
              <a:gd name="adj1" fmla="val 43056"/>
              <a:gd name="adj2" fmla="val 53265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5984875"/>
            <a:ext cx="914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l-GR" sz="1400"/>
              <a:t>Οι Μονάδες Εισόδου και Εξόδου μπορεί να συνδεθούν με την Κεντρική Μονάδα του Η/Υ είτε με καλώδιο (</a:t>
            </a:r>
            <a:r>
              <a:rPr lang="el-GR" sz="1400" b="1"/>
              <a:t>ενσύρματα</a:t>
            </a:r>
            <a:r>
              <a:rPr lang="el-GR" sz="1400"/>
              <a:t>) είτε χωρίς καλώδιο (</a:t>
            </a:r>
            <a:r>
              <a:rPr lang="el-GR" sz="1400" b="1"/>
              <a:t>ασύρματα</a:t>
            </a:r>
            <a:r>
              <a:rPr lang="el-GR" sz="1400"/>
              <a:t>). 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69850" y="4257675"/>
            <a:ext cx="1549400" cy="827088"/>
          </a:xfrm>
          <a:prstGeom prst="wedgeEllipseCallout">
            <a:avLst>
              <a:gd name="adj1" fmla="val 35332"/>
              <a:gd name="adj2" fmla="val -8421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/>
              <a:t>Εισάγουμε τα Δεδομένα (π.χ. πληκτρολόγιο)</a:t>
            </a:r>
          </a:p>
        </p:txBody>
      </p:sp>
      <p:sp>
        <p:nvSpPr>
          <p:cNvPr id="20" name="Oval Callout 19"/>
          <p:cNvSpPr/>
          <p:nvPr/>
        </p:nvSpPr>
        <p:spPr>
          <a:xfrm>
            <a:off x="7019925" y="1808163"/>
            <a:ext cx="1296988" cy="720725"/>
          </a:xfrm>
          <a:prstGeom prst="wedgeEllipseCallout">
            <a:avLst>
              <a:gd name="adj1" fmla="val 400"/>
              <a:gd name="adj2" fmla="val 10071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/>
              <a:t>Εξάγουμε την Πληροφορία (π.χ. οθόνη)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2303463" y="4257675"/>
            <a:ext cx="1296987" cy="719138"/>
          </a:xfrm>
          <a:prstGeom prst="wedgeEllipseCallout">
            <a:avLst>
              <a:gd name="adj1" fmla="val 105880"/>
              <a:gd name="adj2" fmla="val -755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/>
              <a:t>Επεξεργασία  των Δεδομένων</a:t>
            </a:r>
          </a:p>
        </p:txBody>
      </p:sp>
      <p:sp>
        <p:nvSpPr>
          <p:cNvPr id="22" name="Oval Callout 21"/>
          <p:cNvSpPr/>
          <p:nvPr/>
        </p:nvSpPr>
        <p:spPr>
          <a:xfrm>
            <a:off x="6380163" y="4792663"/>
            <a:ext cx="1944687" cy="1189037"/>
          </a:xfrm>
          <a:prstGeom prst="wedgeEllipseCallout">
            <a:avLst>
              <a:gd name="adj1" fmla="val -85454"/>
              <a:gd name="adj2" fmla="val 50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/>
              <a:t>Μόνιμη αποθήκευση των Δεδομένων και των Πληροφοριών που χρειαζόμαστε</a:t>
            </a:r>
          </a:p>
          <a:p>
            <a:pPr algn="ctr">
              <a:defRPr/>
            </a:pPr>
            <a:r>
              <a:rPr lang="el-GR" sz="1000" dirty="0"/>
              <a:t>(π.χ. Μνήμη </a:t>
            </a:r>
            <a:r>
              <a:rPr lang="en-US" sz="1000" dirty="0"/>
              <a:t>Flash)</a:t>
            </a:r>
            <a:r>
              <a:rPr lang="el-GR" sz="1000" dirty="0"/>
              <a:t>.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395288" y="1016000"/>
            <a:ext cx="2663825" cy="1081088"/>
          </a:xfrm>
          <a:prstGeom prst="wedgeEllipseCallout">
            <a:avLst>
              <a:gd name="adj1" fmla="val 61546"/>
              <a:gd name="adj2" fmla="val 49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l-GR" sz="1000" dirty="0"/>
              <a:t>Κρατάει τις Πληροφορίες και τα Δεδομένα που χρειάζονται για την λειτουργία του Η/Υ και για την επεξεργασία τους (π.χ. Μνήμη </a:t>
            </a:r>
            <a:r>
              <a:rPr lang="en-US" sz="1000" dirty="0"/>
              <a:t>RAM </a:t>
            </a:r>
            <a:r>
              <a:rPr lang="el-GR" sz="1000" dirty="0"/>
              <a:t>και </a:t>
            </a:r>
            <a:r>
              <a:rPr lang="en-US" sz="1000" dirty="0"/>
              <a:t>ROM)</a:t>
            </a:r>
            <a:r>
              <a:rPr lang="el-GR" sz="1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8" y="80963"/>
            <a:ext cx="7772400" cy="6651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Μονάδες  Εισόδου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7013" y="873125"/>
            <a:ext cx="369728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76250" indent="-476250">
              <a:lnSpc>
                <a:spcPct val="80000"/>
              </a:lnSpc>
              <a:buFont typeface="Times New Roman" pitchFamily="18" charset="0"/>
              <a:buAutoNum type="arabicPeriod"/>
              <a:defRPr/>
            </a:pPr>
            <a:r>
              <a:rPr lang="el-GR" sz="2000" b="1" dirty="0">
                <a:solidFill>
                  <a:srgbClr val="00B0F0"/>
                </a:solidFill>
              </a:rPr>
              <a:t>Εισαγωγή χαρακτήρων-εικόνας</a:t>
            </a:r>
          </a:p>
          <a:p>
            <a:pPr marL="1047750" lvl="1" indent="-381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Πληκτρολόγιο</a:t>
            </a:r>
          </a:p>
          <a:p>
            <a:pPr marL="1047750" lvl="1" indent="-381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Σαρωτής (</a:t>
            </a:r>
            <a:r>
              <a:rPr lang="en-US" sz="2000" b="1" i="1" dirty="0"/>
              <a:t>Scanner)</a:t>
            </a:r>
            <a:endParaRPr lang="el-GR" sz="2000" b="1" i="1" dirty="0"/>
          </a:p>
          <a:p>
            <a:pPr marL="1047750" lvl="1" indent="-381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Αναγνώστης γραμμωτού κώδικα</a:t>
            </a:r>
            <a:r>
              <a:rPr lang="en-US" sz="2000" b="1" i="1" dirty="0"/>
              <a:t>(bar code reader)</a:t>
            </a:r>
          </a:p>
          <a:p>
            <a:pPr marL="1047750" lvl="1" indent="-381000">
              <a:lnSpc>
                <a:spcPct val="80000"/>
              </a:lnSpc>
              <a:defRPr/>
            </a:pPr>
            <a:endParaRPr lang="el-GR" sz="2000" b="1" i="1" dirty="0"/>
          </a:p>
          <a:p>
            <a:pPr marL="476250" indent="-476250">
              <a:lnSpc>
                <a:spcPct val="80000"/>
              </a:lnSpc>
              <a:buFont typeface="Times New Roman" pitchFamily="18" charset="0"/>
              <a:buAutoNum type="arabicPeriod"/>
              <a:defRPr/>
            </a:pPr>
            <a:r>
              <a:rPr lang="el-GR" sz="2000" b="1" dirty="0">
                <a:solidFill>
                  <a:srgbClr val="00B0F0"/>
                </a:solidFill>
              </a:rPr>
              <a:t>Εισαγωγή ήχου - video</a:t>
            </a:r>
            <a:endParaRPr lang="en-US" sz="2000" b="1" dirty="0">
              <a:solidFill>
                <a:srgbClr val="00B0F0"/>
              </a:solidFill>
            </a:endParaRPr>
          </a:p>
          <a:p>
            <a:pPr marL="1047750" lvl="1" indent="-381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Μικρόφωνο</a:t>
            </a:r>
          </a:p>
          <a:p>
            <a:pPr marL="1047750" lvl="1" indent="-381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 smtClean="0"/>
              <a:t>Video </a:t>
            </a:r>
            <a:r>
              <a:rPr lang="el-GR" sz="2000" b="1" i="1" dirty="0"/>
              <a:t>Κάμερα</a:t>
            </a:r>
            <a:endParaRPr lang="en-US" sz="2000" b="1" i="1" dirty="0"/>
          </a:p>
          <a:p>
            <a:pPr marL="476250" indent="-476250">
              <a:lnSpc>
                <a:spcPct val="80000"/>
              </a:lnSpc>
              <a:defRPr/>
            </a:pPr>
            <a:endParaRPr lang="en-US" sz="2000" b="1" dirty="0"/>
          </a:p>
          <a:p>
            <a:pPr marL="476250" indent="-476250">
              <a:lnSpc>
                <a:spcPct val="80000"/>
              </a:lnSpc>
              <a:buFont typeface="Times New Roman" pitchFamily="18" charset="0"/>
              <a:buAutoNum type="arabicPeriod" startAt="3"/>
              <a:defRPr/>
            </a:pPr>
            <a:r>
              <a:rPr lang="el-GR" sz="2000" b="1" dirty="0">
                <a:solidFill>
                  <a:srgbClr val="00B0F0"/>
                </a:solidFill>
              </a:rPr>
              <a:t>Εισαγωγή σημείου θέσης</a:t>
            </a:r>
            <a:endParaRPr lang="en-US" sz="2000" b="1" dirty="0">
              <a:solidFill>
                <a:srgbClr val="00B0F0"/>
              </a:solidFill>
            </a:endParaRPr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Ποντίκι (mouse)</a:t>
            </a:r>
            <a:endParaRPr lang="en-US" sz="2000" b="1" i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Χειριστήριο (joystic)</a:t>
            </a:r>
            <a:endParaRPr lang="en-US" sz="2000" b="1" i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Φωτογραφίδα (light pen)</a:t>
            </a:r>
            <a:endParaRPr lang="en-US" sz="2000" b="1" i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Χειριστήριο με μπάλα (trackball)</a:t>
            </a:r>
            <a:endParaRPr lang="en-US" sz="2000" b="1" i="1" dirty="0"/>
          </a:p>
          <a:p>
            <a:pPr marL="800100" lvl="1" indent="-3429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l-GR" sz="2000" b="1" i="1" dirty="0"/>
              <a:t>Πινακίδα ψηφιοποίησης  (image digitizer)</a:t>
            </a:r>
            <a:endParaRPr lang="el-GR" sz="2000" b="1" i="1" dirty="0">
              <a:latin typeface="HellasTimes"/>
            </a:endParaRPr>
          </a:p>
        </p:txBody>
      </p:sp>
      <p:pic>
        <p:nvPicPr>
          <p:cNvPr id="8" name="Picture 7" descr="beyer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065" y="2997693"/>
            <a:ext cx="1013842" cy="1013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771775"/>
            <a:ext cx="142875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425" y="1876477"/>
            <a:ext cx="2099787" cy="80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39" y="844248"/>
            <a:ext cx="967773" cy="967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1014197"/>
            <a:ext cx="1281215" cy="128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90" y="2584945"/>
            <a:ext cx="1155137" cy="1326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21" y="4169160"/>
            <a:ext cx="1272473" cy="1271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312" y="5595560"/>
            <a:ext cx="108108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943" y="5607783"/>
            <a:ext cx="1584964" cy="105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21" y="4294188"/>
            <a:ext cx="1302523" cy="108426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8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183" y="2771775"/>
            <a:ext cx="1428750" cy="95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9" y="4294525"/>
            <a:ext cx="1085850" cy="108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itle 10"/>
          <p:cNvSpPr>
            <a:spLocks noGrp="1"/>
          </p:cNvSpPr>
          <p:nvPr>
            <p:ph type="title"/>
          </p:nvPr>
        </p:nvSpPr>
        <p:spPr>
          <a:xfrm>
            <a:off x="863600" y="152400"/>
            <a:ext cx="7315200" cy="755650"/>
          </a:xfrm>
        </p:spPr>
        <p:txBody>
          <a:bodyPr/>
          <a:lstStyle/>
          <a:p>
            <a:pPr algn="ctr" eaLnBrk="1" hangingPunct="1"/>
            <a:r>
              <a:rPr lang="el-GR" smtClean="0"/>
              <a:t>Μονάδες Εξόδου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287338" y="1592263"/>
            <a:ext cx="3313112" cy="4114800"/>
          </a:xfrm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70000"/>
              </a:lnSpc>
              <a:spcBef>
                <a:spcPct val="125000"/>
              </a:spcBef>
              <a:buFont typeface="Wingdings" pitchFamily="2" charset="2"/>
              <a:buChar char="Ø"/>
            </a:pPr>
            <a:r>
              <a:rPr lang="el-GR" sz="2400" i="1" dirty="0" smtClean="0"/>
              <a:t>Οθόνη</a:t>
            </a:r>
          </a:p>
          <a:p>
            <a:pPr marL="476250" indent="-476250" eaLnBrk="1" hangingPunct="1">
              <a:lnSpc>
                <a:spcPct val="70000"/>
              </a:lnSpc>
              <a:spcBef>
                <a:spcPct val="125000"/>
              </a:spcBef>
              <a:buFont typeface="Wingdings" pitchFamily="2" charset="2"/>
              <a:buChar char="Ø"/>
            </a:pPr>
            <a:r>
              <a:rPr lang="el-GR" sz="2400" i="1" dirty="0" smtClean="0"/>
              <a:t>Εκτυπωτής	</a:t>
            </a:r>
          </a:p>
          <a:p>
            <a:pPr marL="476250" indent="-476250" eaLnBrk="1" hangingPunct="1">
              <a:lnSpc>
                <a:spcPct val="70000"/>
              </a:lnSpc>
              <a:spcBef>
                <a:spcPct val="125000"/>
              </a:spcBef>
              <a:buFont typeface="Wingdings" pitchFamily="2" charset="2"/>
              <a:buChar char="Ø"/>
            </a:pPr>
            <a:r>
              <a:rPr lang="el-GR" sz="2400" i="1" dirty="0" smtClean="0"/>
              <a:t>Σχεδιογράφος</a:t>
            </a:r>
          </a:p>
          <a:p>
            <a:pPr marL="476250" indent="-476250" eaLnBrk="1" hangingPunct="1">
              <a:lnSpc>
                <a:spcPct val="70000"/>
              </a:lnSpc>
              <a:spcBef>
                <a:spcPct val="125000"/>
              </a:spcBef>
              <a:buFont typeface="Wingdings" pitchFamily="2" charset="2"/>
              <a:buChar char="Ø"/>
            </a:pPr>
            <a:r>
              <a:rPr lang="el-GR" sz="2400" i="1" dirty="0" smtClean="0"/>
              <a:t>Ηχεία /ακουστικά</a:t>
            </a:r>
          </a:p>
          <a:p>
            <a:pPr marL="476250" indent="-476250" eaLnBrk="1" hangingPunct="1">
              <a:lnSpc>
                <a:spcPct val="70000"/>
              </a:lnSpc>
              <a:spcBef>
                <a:spcPct val="125000"/>
              </a:spcBef>
              <a:buFontTx/>
              <a:buNone/>
            </a:pPr>
            <a:endParaRPr lang="el-GR" sz="2800" i="1" dirty="0" smtClean="0"/>
          </a:p>
        </p:txBody>
      </p:sp>
      <p:pic>
        <p:nvPicPr>
          <p:cNvPr id="3080" name="Picture 1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88" y="1645509"/>
            <a:ext cx="1517644" cy="1517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13" descr="data:image/jpeg;base64,/9j/4AAQSkZJRgABAQAAAQABAAD/2wCEAAkGBhQSERQUEhQUFRUUFxQVFBQUGBQUFRQUFBQVFBQUFxYXHyYeFxkkGRQUHy8gIycpLCwsFR4xNTAqNSYrLCkBCQoKDgwOGg8PGjIkHxwsLCkpKSksKiwsLDQsLCwpKSwsLSwsLCwqLCkpLCkpLCwsLCkpKSksKSwsLCksLCwsKf/AABEIAMYA/wMBIgACEQEDEQH/xAAcAAAABwEBAAAAAAAAAAAAAAAAAgMEBQYHCAH/xABPEAABAgMDBA0EDgkEAwAAAAABAAIDBBESITEFBkFRBxMiMlJUYXGBkZKx0RihstIUFRckNUJTcnOCk6PB8AgWIyUzorPh8UNEYsI0g8P/xAAaAQACAwEBAAAAAAAAAAAAAAAAAQIDBAUG/8QALBEAAgIBBAECBQQDAQAAAAAAAAECEQMEEiExQVGREyIyUnEFFGGhFYHwI//aAAwDAQACEQMRAD8A1fO7OZshLOmHsL2tLQWtIB3RpdVUDyhpbi8brZ4qf2aB+6o3Oz0guZHFAjfPKHleLxutnih5Q8r8hG/k8Vz+XIpKAOgT+kTK8Xj/AMnih5RErxeP936ywJjV4XIA37yiJXi8f7v1kPKJleLx/u/WWA2kLSAN98oqV4tH+79ZeH9IqW4tH64frLA6oVRQG9+UXL8Vj9cP1kXyjJfisbtQ/FYNVe1QBvHlGQOKRu1D8V55RcHikXtw1hFV7VAG7eUZB4pF7bF4f0jYPE4vbYsKQqigN0P6R0LicX7RngvPKOhcTifas8FhlV7VAG4+UdC4lE+1Z6qHlHQuJRPtWeqsNQRQG5+UdC4lE+1Z6qHlHQuJxPtWeqsMQogDdB+kbB4nF+0YfwRvKMg8Ui9tiwlBAG6+UZB4nF+0Z4IeUZB4pF7bFhSFUAbt5RcHikXtsXnlFweJxe2zwWF1QQBunlFweJxftGeC9H6RULicT7RngsKCM1MDdXfpCwx/tH/at9Vapkud26DDi0ptjGPpjS20Op51x4X3LrvNoe85b6GD/TagEVjZn+CY3O3vXMBXUGzN8Ex/q/iuXXOSDyLS8OtahOBLt1JKSvJTuyuto8cZQtryZssmpBGwgMAEq15Grqb4L0BAtW34MPtXsUfEfqKQ5g6adTfBO2Prq6m+CYUSsJ9FJYsf2r2Kpyl4Y7JPJ1DwRduP5AS8E1CK+BRWfAx/avYzrNLyxHbD+QEa0fyAvHBeVS+Dj+1exL4k35FGRCn0vGaTgFEkpRjklix/avYTlP1ZYYW11o5oPSUlGYwmgaB1qKEydacwZu8VT+Dj+1exH4k/UkZaVYTe0cxqrHk/JsCl8Jh6/FQEOYbWtDgpLJ09fSvWq54IV0vYsx5mnyy0S+b8s/8A0mjr8Usc3JZv+i09fimUrlGypiFMWqcqxSxJeDfGdkO/IsGt0Fg6/FO5XN+AcYTOkKQbL38idy8tSqg1H0JqyPh5tS+mCzqThubEr8hD7KkYcOlUAVXSJDNmbErxeF2Ut+qkrxeF2QnrSnBdcoNDISJm1Kj/AG8HsBNIub0togQ+yFNxXJnFcmkgIOLkKB8jD7IWPZ9Qg2eitaAGixQDAVhtJoOcnrW3xysSz/8A/Pjf+v8ApMUMq+UceyvuNx5l2Dm6Pekv9DC/ptXHrjceYrsPIApKwPooXoNWUsRV9mb4Jj9HcVy4V1JsyD90zHN+Dly0kHke5OF7uYJ9YTTJLb3cw/FSVhd3QK8X+zn6mVTEbK9spWwhYW/aZtwnYQolbK8LU9otwaBGoVMy5a8XqDIS0CZLVJFWSF8omJjJY0FR0WVonULKl1E6gNa/E0JwToptohXwEQNU9EySRgm0bJDglSJqb8kewJQFGfKFuKOwgY4Ioi3YqyPdyoQ5gj8E3fMitwuQEYG5AqZYcmZQLgamhHKrVkbLAO5dcs5lzeFbckkUv0KnLjTRfhyNOjR5RocLk6bCooLIM3S7QrJTUuRNbXR1ou0eNhheRJfUjWkQxVUTCCGQjOKKYy82xMAkWGaVTCNVSMSLUJjMBNCZHx1iufzff8b6n9Ni2uMsWz+Hv6L9T0GqvN9I49lcdgeYrsXIY97QPoofoBcdPwPMe5dj5HHveD9HD9ALKWoq2zCP3TMfNPouXLBXVOy/8EzPzT6LlyuUgJXIo3MTnh//AEUgAl9jvN109GfAY9rCQH2nVI3AeaXJWfyc+DEcx4IIJAqHAOANLTbQBLTiDyrvfp0k4OPmzmatPdY1soWUoGp1OZLiwgwxYb2CI20wvaW2m6xXELqUjFbGFleFql8kZuTE0XCXhOiWaWqUAbWtKucQBWh06FGuYlw3SfKHbqxCiFErZXllPaPcJgJeHMEIlleWUUJ0+yXlMqkChvHnTszYdh3qvNTiHHoikVSi10PIzSTgm7mJVk4vHRQnRVyhqWIphVS9oIm2AJUWpsEJhCsGSpoigUJDmAn8nMlxpDYXHUL+uiUlwRTd2XnJ82ARQq45Jm7TbyqHIyrmQtsjMLCa3G889NCksk5XOjBcrNj3XR1MWSqTLrGTCNFRYc8HNCazEQ3rIomuxN0/enLS6lU1yfIFzgXCgUtFhhoTlQIZOjkJvGjpeKo2O9RAESMsdz/Pv6LzQ/6bVqkWKsoz4NZ2JzM9AKrN0Sh2V9+B5j3LsjJY/YQvo2eiFxu/A8x7l2Tk3+DD+Yz0QsrLUVbZdH7pmfmH0XLlcrqnZc+CZn5h9ErlYhIDQ9hGPYnYjjSghOrU0FLL63lafGnWxnAWYcdrSDtTy2IKg1DgDhgsl2JoUJ0zEEZgiM2s1aRW+y+h5Ka9C11mVZaBAEGBBsGtbThbIcTW1V1SfwW3AvluuTPkfzfwSM9kaVnIJhPgw4Dmh1ggNa5j3DfNsgXVoeWin5gQ2QhvXFrQwOIYSQ0UphTopS9VHKUxD2vbI22EAVdGhBhY2hDb2ijheRi0KpRc+Gsq1he9t4vAAprFVdHT5Mv09Irlmhj78l8zbylAaIkBjIcIG0atoy05x0in9hSlyybPaSszLnaH8tbwAD5qKZks6oDqh4cyvxgLVNV4v06lG5RyhBiRSIhe5jSKGGWi1dfe4Gmpb9NgnjyNtdmPPljOCSZWLC9ZAJwGAqeYYlaPkPM3J820PhRJgBu/Y4w7VaVoaNuF+IU/JbGMoKua+MCK2aPFcMd7RaJ63HB07v8ABXHTZJK1XuZczN1zm2mNeRSpa4WHBuFqpuN+gVuUXNQqOIoByA2hhoK2GPmJOOHvebo03UeGtLQOVjd0ajUFWMt7F0eGx8XboUVwvLRbD3E6qihPVh0KOPV45OnJf2OeCa6Rn9lehl6XdAIxBFLrxS/UnMjkx8UkQ2ucReQ0VuW10lZm3eDzJ2T2PufEDDWgurW7xU9EfDlgGmGx9trgSQd9ddooL+TFQ7cjPa4B4LAdLqgdegouVIFIpFq0LrLq2qjRfrVbipPse6hvGm63BjGj/iKX6ycTyVScSVfSpa6mg0ICG1qR9vYxYWOdaaRQB1DTrU3FroW5EZKGj2kttUI3JwPItoydOwIMFpcGMJAJAAAHPRZHKycV5Bhse6hpuGnToqE+Y6YcTDpe3G0AbPznX0pXTgs+fCslK+i7FlePmuy4ZxZdlwCWlrn6BU6uTBV2Qy6GtPJglMjZlRJmMWOe0G82t9UC4ml35Kk2bF7nE2I7SARvmubUabxVUp4ca2uROSzZHuSJzIOWIRhQrVdsiWjQXmgBJN1bqU61PHaxoqbj1KPydmbBlbNkRIkWh3ZJshvIMAK/5UuwtbubIJIqTWtarmZZRcrgdHEpKNSEw81vurfRIRYpUgYjdQSESFUXBVWWkZFmVGzEapT7KEGzioiK+imiDEJhZZnmffb+ZnohabGi1WZZ5f8Alv5meiFVm+kcOyCfgeY9y7Kyd/Ch/MZ6IXGjsDzHuXZkh/Ch/MZ6IWRl6KtstfBMz8w+iVyqV1XssD90zXzD3FcqFICxZmTL2PiOhuc1wDd00kEDdA4aL1dJbOuODu3WhfUENNbrsbsVUMwZsQ4z3ObabQAi7SHaCKFWLKBYXkwxQHRQNv5ALgF6H9NjGWJqUfL59jia+bhktPx0P8pZy27Vhha03UJBrrqKKAeK6KJYw15YXWhjjDiJzpZXPliFhCyl7C8sKZHcOckZVfLvtw7Nf+Qr+cStbyLnIyPLtcx7BFLTahg0o8aKE3Dl1LGw1SEu9jGB7XERK72lRz1w/FZNTpo5fyadPqZY3/BtWQ4j4YcYwBJJILXVbTEXHTy8iSy1lWyD+zBOgnD/ACqBk7P2yyy9ri4U3VqoNOe8Kcg54Qo4oRTULiOlceekyRluaOtDVY5KkyD2lj3xDHaHiI+0AAat5cRWulWLJeT7TLMuYcFoBv2sOeXXWaitaUrfXUkYsKGQC0d9EGRXNIApTWCD5v7qc5SkqFCCiGy/sdOjQxZjxHRAa1eNwQbgLLd7pvvN6quUdjONDcAx7HtOk7gjoqaq4Rp2Iy61doN9OvQloTolKOhk1xNv8EY9Rmxqr4CeDFN9FWyVsURnhr4j4bG8toux4JAHnVtydsewBTbNrcAb7LA0nQMFISc5uSyppiK38pCdzMZ9gWdV/wCQqcupzTfLLMenxQXCBHyTAYKN3ApTc0A6vziq/NS0DBzGvA4QrU0IwGlHjOiOOKYRY5GOKrgmvJZJr0FJDIrWO2xjnWr6MoGtY11KsA1XDnVnbKuArVuu6vcqpCys6t9TzqRGWRdUp5N0uwhtXRYXysSyLLg7oofMoLKDiw7pvUU4h5fhhumuurvxUFlTOIOOGApzqEIyslKSoNFyzdShx04po/Lr21ocVCxJwudyHBJxpqmJ84V+wzvKSExlQuNSUxmJzlUY+b1JITJqpbCt5SRaHu/us+zwbSadXUz0Qrr7OIFAqPnS8mZcTjRnorPqFUS/A02Q7sDzHuXZcj/DZ8xvohcaHA8xXZkoP2bPmt7gsLNaKvsr/BM19G7uK5TK6t2Vvgmb+jd3LlIpATWbGUGQXRHxAC2gFCCbzaAN1L1OwcvwXnEtrwhQU5wT51TWPox/1O8oS77qnH8Fv0+snhjtj0YtTpIZXufZoVptkOtNsnB1RQ8x0qPmsqsG93R14Dz3qoMmy01bpvIOHPyJ3CnQ4YU6SVrn+pZJKoqv7MP+PUOXyibl8ui1R4AHCFbufkUuGVFReDgReCNdVSS+9OpeeiQm/s30HBNC2vMcOhSwfqLjxk5/kWXQqXMOH/RbdrQ2tQcnnY68RIYJGlps+Y1UrJ5zy5oSYjPqg00aCulHW4Zefcxy0eWL5Q+lsnOeRSyNFXOa0Cuk1OCevzeiNO+h00ODqtPSB30SULKsqd7EYRpt2Q4GmhpIuTjJuU4ZJayLLjckm25rSQL6A1qSdAGKJZ0+VJBHDXDTFHT0Rm4J6jUc4IxCNAyxEFwoeUiveiOhA3lnPQnHpqhEgspuWvB1lwI6rI706i+0G+S6ZOyuWIrrnMBBFMLPcpYQ2uIc57mupoJoqxIZXdDuIqFIHOEcHzLFkwyv5V7G7FqI18z9y3SjWUbUNd0Ep4+KG724cmCp0nnaG6COTEJ+c54ThvqHVQrFLT5E+jZHUY2uyajzBdqUXMSwxIUeMutdvXI7so1F5BS+FKPgkssZdMZzcG+4pk57k9mIlbwo6JGoVbCLZVOSQuxjnYuok3SNo4u/DrQhxiL9CRjZXaDffzK1YpPpFbywS5YocnN1V5iR0pqZFrXVoadaD84QbqEBNo+WDTc46yP7qxafI/BVLUYvUdRZRjtFKJCPLw24k8ugKMjZQiH4xTWI8k3kq5aR+WUS1cfCJOMZfEGv1j3VVHzoeDMuLcKNp2QrC5g1lVnLn8Y8ze5Y/wBQxbMad+TVoc2+bVeCOIuPMV2ZK7xvzW9wXGZwPMV2XKbxnzW9y4jOuis7KvwTN/RlcpELq7ZT+CZv6MrlIpB5Ad476vek4eFSejXyJQirT0d6PLS126/IUkKTSR7Ch1Bp0kd3IEgCWnkOvSpJrBSgHR+JUfNg1vTIRdsewd2CcKfnpRnQ68tDfTk/umUpHsmuINARoI8VJw4TnPtULQ2vJXTRSshKNMEKH/fk/P5wRGQqi1g0kHzjDWpGPLANBOLqEaLum/8Ayk5eVBDG1uFmvMLzz1KW4jQhNwrgRcRgddcehEgjCt3J5/wuT+ZhVa67faRoaCMeUlEjQyXtbcGtBca3C4V0dHWmpC28DWHNPhRWgPe0EgkNJABOi7l/FWbJudzm1ZEbbsnfVo4tN9919NajouSy+G0P3JoHE1BvpU0FLsdfcknZNe0l9atIAtN1Hu/urceolD6WQyYYzXKNizRiNdCc+C+G5sQNBLW24kN1/wCze11LJpWoNxpUEhKe0cGJV9mIGgguc1pbDABNobq0a0peLljElORIMe3CcWOucwi/dAYUNx5jUKxz2fM4RV8QRGgj9m5rWgilD/Dsux5VetS91t1foQ+FDbtq6LFGlBU2bxU0OsVuKUl8ixYgJYxzgMSBdourrvChMm5+QC0siQHNfcWmG8EU03P1jlKt+TM6ZJ7G7XFeyjqlsRwa5jgBXci44YgUwvuoug9Xx8hijpefm6Ij2seHEBrqtraABJFMa0wTmUydGeKt3rTS8gaRUAG80rVWD26ALrMwAH0L3Ma0E3XjfVJqT1kqFiRoVkkxQXVv3Qw701mlLtA8MYcp37HsSEAQ0EknU00oNSjYpaHVAt34Gou0g0Pcl4WV5dp3UVoBuruvwSL865JmlziWkGjbQ3tKi0Ma34qKeyRY/wD0j4Q3mJRwFdBrQVB/Gq8k8jOiusijbibTqhoAuJqAdNyR/W2UdZFIjNbnNBvpfvSbrrrtJUhLZxy5AaJlrQNyA62BQkVxbcPBXvO1HjsoWnTlz1/34HsHY/iO/wBSFho2x3/Udaisp5tRIONHC+jmg4C6tKXC4qdhZXlrO5mmHQQHmumlCWA0poKZzmU5JrSRMxS4Aghtp9q40vIaBoWRazJF3J8fg1S0WKS+Xv8AI3yLmcY7HRHRGwmAgAuBJef+IJA6aqMyvkLaMXtIrQXOF2skig61HZcztixKw4QbDY03ODWiO7HfvGFa4DrKr8TbXir3PdfpJNCcTfzKH+RmpN+PQT0WPbS79S0yZkmttTMw8EkgQ4LC912DnOIsi+t1+hUjOF7DMPMMksuslwoSKDEaCnkWDSgKiZ8broCxZ9TPN9T49DXp8EMX0r/Y3quy5XeN+aO5cZtC7Nlt43mHcshrRWdlH4Jm/oz3hcpELq7ZQH7pnPoj3hcplIfkPKNqf8f9rk7bKO0V5wWJi1GBKZFxsfmWIxcRymz4JIyo0uryUBRIcR3Cd1lCLGcPjO6ygjtDMkG6C7ss/EhOWx3t+M7phj/q69MPZDuE7rKHsh3Cd1lA9o/jRnRKWnDpY4f9kcBwIvh3arYPeo32S7hO6yh7JfwndooFsJpsy+n+j1vHmvRA95N7YZ5nOF1xpe06lEGZfwndor32S/hO6ylQbSwxZ97m0sMF4/1MeS9oRZqaLgRtY0Abtt1OjSq+Zl/Cd1lD2a/hu60UPaTcKI7SwGhuJcwEeKVjPri0j6zFAe2MThnzIHKUThlSI/DJeFJgODqOuNQat09KdRGC6lQRpq0HvUA3KMThuXvs+Jw3dae5rkXwiyQ5g0AcW4UraYO8+dGoaH9oK/SMp0gEqse2EThu616MoxflHdZV8dTNFb00WWNkAuN7oZ5Q8Er05P5R1i886rvtlF+Uf2ih7YRPlH9oqX7uZH9rEnXyI0OHSQiQ8nmu6IA5CCfOQoQzb+G/tO8UPZb+G/tO8Ufupj/bL1LHCgMbeQSdFSD1X0Ro04NTsa13NajDT+blWvZT+G7tOQ9lv4b+07xVEpuXLLFirosIiwwK0da5aXDnJx5eRKOysy7cPN9SBZrppiaefUq37NicN/ad4r0TkThv7TvFQJKFeSZmcqtJ3MJwupfZPc5RGUYlp9aG8DEUOGpeey4nDf2neKTc4m8knlN6CSVBGC9dly+9bzBcbwxeF2RA3o5gkySIHZBlDFybMw20tPZZbW4VLgBVc/8AuUzmuB9ofVXR2cw96xPq+m1UQFCFLsy5uxPOcKB2z6qUGxHOcKX7bvVWpNKVYmKzLoexHN8KX7bvVQOw7OH48v23+otValWlAWZONhmc+Ul+2/1Uo3YVnPlJbtv9Va0CjhyBWzI/cSnPlZbtu9VD3D5z5WX7bvVWvhyO0oHZj3uHTnysv2neC89w+c+Ugdo+C2Sq9BKAtmMnYRnOHB63eCKdhKc4cPqf4LaQShaKBWzE3bC02PjM7MX1Uk/Yemhi+GOcRB3tW4iIUlnAy1JTI1wY39NyAtmIyuxJMPAcyLCc03hzdscCOQht6eM2FJs/Hh9mL6q1rMBlnJksBhYJ63uKlHxDXFDQ7MUGwdOH48PqiD8Eo3YJm/lYP8y2W2V7aKQzHG7BE18tA63JUbAszxiX/n8FrxcV6HIAyL3BZnjMv954Ie4LM8ZlvvfVWu1QqgDITsDTPGZf731V57g8zxmX+99VbDVeVTAx/wBwiZ4zL/e+qh7hExxmX+99Va+UUoAyP3CpjjMv976q99wuY4zL/e+qtbqvCUAZK3YNmBf7Il7vpfVW+QN6OYKuVVjg70cwSY0R+cg97ROYekFRRBOorRZ+RbGhmG+tl1K2TQ3EHHoUN+o0t/z7SEDVlYbBOpLNgnUrEMyJfU/tFG/UuX1P7RRZHayAbBOpKNgHUpwZmy+p/aKMMz4Gp/aKLDayFEs7UlGy51KX/VKBqd2ivf1Ugandop2G1kW2WKVEs7UpD9VYGp3aKH6rQdTu0UrHtYwMB2pDainr82oAvNoDWXU70ziysi3fRoY54rPFFhtYUsKLZKQiTeTBjHb0OtdwKybOLZBiw5uOyXdCMFjyIZLASWimJN50poW016hTkFpaWuoQ4EEawRQjqWHQM/pp2G1HmhtKM7PWaGNj7JngmKjb5GWZBgshQ7mMaGtFa0ARXNWJw89prWwf+lnglhnpN8Jv2DEUOjZrBXohlY9kzP2OYzNtsmGIkMRS2EKhhe0PwFQaV6VokLPPI7jTb6HSHMjtI56suSY6ZPiEUYQSo+Xyxkp+9mYN+uIG+lRSUvLSUTeRIT/mxGu7ikOmAQSvTBKdjIEHg+cr0ZBg8HzlFhTGW0FAy5T72ig8DzlD2ig8DzlFhTGG0lebSeRSPtHB4A6yh7RweAPOiwpkaYB5OtFMA6x1qU9o4PAHnXjsgwT8SmGHIcL0WFMi9pOsdYVhg70cwTP2ig/Jjzp7DYGgAYAADmGCBpBkEEEhgQQQQAEEEEABR2X8uw5OXfHjVsMpWyKklxDWgc5IF9ykUhPSTI0N8OI0OY9pa5pAIIIppQBkGVdmeYeSIDIcJugn9o/rO5HUVXJvPmci1tzMW/Q11gdTKBSOW9g+cguJlHsjM0NLtqiU1EO3B5wRzBVaczUyjBrtkpHu0iGYg7UOoTELPyi5x3Ti463EnvRmzar8xNRWGjmWD/zDmnqKbGfiH4w6KIoRanTVdJ6FTMowbMV4BrfpvN9956U5ZNRAQbRPJW5N3y7nOJOJNetACLHuG9cRzEjuXrozzi53SSnHtY7k7TfFFMgfyQe5MBERXcJ3WfFAuOlzvP4pdkgT/kDvXvtYeTtN8UAN5aDae1tcSB1lSUFxqS41OB6LqJuzJzgQQRUEEXjRejmXc5xJIBN5rUDzIAfwI5vPQE4ZHUbDkzofXkbaP4KVkc3JmJSxCmH/ADYLyOuiQD6Ty1Fhfw4sRnzHvb3FWPJmyhOwaWooitGIjAH+YUd50wktjTKMWlJdzBwor4bKfV33mVqyPsIPJDpuOygpuILbR7bwAOyUByaHmlnEJ2WbHDCypIIN4JbiWu+M3l5DqUykZKUbChshsFGsa1rRjQNFBf0JZIkBBBBAAQQQQAEEEEABBBBAAQQQQAEEEEABBBBAAQQQQB45gOIrz3plHyFLv38CC750Nju8IIIAZxMypF2MnK/Ywh3BN3bHmTj/ALOX6GAdyCCAEzsa5OP+0hdFodxSZ2L8m8VZ2ovrIIIAA2Lsm8VZ2ovrJVmxtk4f7SF0hx7ygggBeHmJINwk5fphsPeE8hZsyrd7LS7eaFDHcF4ggB/Clmt3rWt+aAO5KUQQQAEEEEABBBBAAQQQQAEEEEABBBBAH//Z"/>
          <p:cNvSpPr>
            <a:spLocks noChangeAspect="1" noChangeArrowheads="1"/>
          </p:cNvSpPr>
          <p:nvPr/>
        </p:nvSpPr>
        <p:spPr bwMode="auto">
          <a:xfrm>
            <a:off x="168275" y="-2659063"/>
            <a:ext cx="7153275" cy="55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6" name="AutoShape 15" descr="data:image/jpeg;base64,/9j/4AAQSkZJRgABAQAAAQABAAD/2wCEAAkGBhQSERQUEhQUFRUUFxQVFBQUGBQUFRQUFBQVFBQUFxYXHyYeFxkkGRQUHy8gIycpLCwsFR4xNTAqNSYrLCkBCQoKDgwOGg8PGjIkHxwsLCkpKSksKiwsLDQsLCwpKSwsLSwsLCwqLCkpLCkpLCwsLCkpKSksKSwsLCksLCwsKf/AABEIAMYA/wMBIgACEQEDEQH/xAAcAAAABwEBAAAAAAAAAAAAAAAAAgMEBQYHCAH/xABPEAABAgMDBA0EDgkEAwAAAAABAAIDBBESITEFBkFRBxMiMlJUYXGBkZKx0RihstIUFRckNUJTcnOCk6PB8AgWIyUzorPh8UNEYsI0g8P/xAAaAQACAwEBAAAAAAAAAAAAAAAAAQIDBAUG/8QALBEAAgIBBAECBQQDAQAAAAAAAAECEQMEEiExQVGREyIyUnEFFGGhFYHwI//aAAwDAQACEQMRAD8A1fO7OZshLOmHsL2tLQWtIB3RpdVUDyhpbi8brZ4qf2aB+6o3Oz0guZHFAjfPKHleLxutnih5Q8r8hG/k8Vz+XIpKAOgT+kTK8Xj/AMnih5RErxeP936ywJjV4XIA37yiJXi8f7v1kPKJleLx/u/WWA2kLSAN98oqV4tH+79ZeH9IqW4tH64frLA6oVRQG9+UXL8Vj9cP1kXyjJfisbtQ/FYNVe1QBvHlGQOKRu1D8V55RcHikXtw1hFV7VAG7eUZB4pF7bF4f0jYPE4vbYsKQqigN0P6R0LicX7RngvPKOhcTifas8FhlV7VAG4+UdC4lE+1Z6qHlHQuJRPtWeqsNQRQG5+UdC4lE+1Z6qHlHQuJxPtWeqsMQogDdB+kbB4nF+0YfwRvKMg8Ui9tiwlBAG6+UZB4nF+0Z4IeUZB4pF7bFhSFUAbt5RcHikXtsXnlFweJxe2zwWF1QQBunlFweJxftGeC9H6RULicT7RngsKCM1MDdXfpCwx/tH/at9Vapkud26DDi0ptjGPpjS20Op51x4X3LrvNoe85b6GD/TagEVjZn+CY3O3vXMBXUGzN8Ex/q/iuXXOSDyLS8OtahOBLt1JKSvJTuyuto8cZQtryZssmpBGwgMAEq15Grqb4L0BAtW34MPtXsUfEfqKQ5g6adTfBO2Prq6m+CYUSsJ9FJYsf2r2Kpyl4Y7JPJ1DwRduP5AS8E1CK+BRWfAx/avYzrNLyxHbD+QEa0fyAvHBeVS+Dj+1exL4k35FGRCn0vGaTgFEkpRjklix/avYTlP1ZYYW11o5oPSUlGYwmgaB1qKEydacwZu8VT+Dj+1exH4k/UkZaVYTe0cxqrHk/JsCl8Jh6/FQEOYbWtDgpLJ09fSvWq54IV0vYsx5mnyy0S+b8s/8A0mjr8Usc3JZv+i09fimUrlGypiFMWqcqxSxJeDfGdkO/IsGt0Fg6/FO5XN+AcYTOkKQbL38idy8tSqg1H0JqyPh5tS+mCzqThubEr8hD7KkYcOlUAVXSJDNmbErxeF2Ut+qkrxeF2QnrSnBdcoNDISJm1Kj/AG8HsBNIub0togQ+yFNxXJnFcmkgIOLkKB8jD7IWPZ9Qg2eitaAGixQDAVhtJoOcnrW3xysSz/8A/Pjf+v8ApMUMq+UceyvuNx5l2Dm6Pekv9DC/ptXHrjceYrsPIApKwPooXoNWUsRV9mb4Jj9HcVy4V1JsyD90zHN+Dly0kHke5OF7uYJ9YTTJLb3cw/FSVhd3QK8X+zn6mVTEbK9spWwhYW/aZtwnYQolbK8LU9otwaBGoVMy5a8XqDIS0CZLVJFWSF8omJjJY0FR0WVonULKl1E6gNa/E0JwToptohXwEQNU9EySRgm0bJDglSJqb8kewJQFGfKFuKOwgY4Ioi3YqyPdyoQ5gj8E3fMitwuQEYG5AqZYcmZQLgamhHKrVkbLAO5dcs5lzeFbckkUv0KnLjTRfhyNOjR5RocLk6bCooLIM3S7QrJTUuRNbXR1ou0eNhheRJfUjWkQxVUTCCGQjOKKYy82xMAkWGaVTCNVSMSLUJjMBNCZHx1iufzff8b6n9Ni2uMsWz+Hv6L9T0GqvN9I49lcdgeYrsXIY97QPoofoBcdPwPMe5dj5HHveD9HD9ALKWoq2zCP3TMfNPouXLBXVOy/8EzPzT6LlyuUgJXIo3MTnh//AEUgAl9jvN109GfAY9rCQH2nVI3AeaXJWfyc+DEcx4IIJAqHAOANLTbQBLTiDyrvfp0k4OPmzmatPdY1soWUoGp1OZLiwgwxYb2CI20wvaW2m6xXELqUjFbGFleFql8kZuTE0XCXhOiWaWqUAbWtKucQBWh06FGuYlw3SfKHbqxCiFErZXllPaPcJgJeHMEIlleWUUJ0+yXlMqkChvHnTszYdh3qvNTiHHoikVSi10PIzSTgm7mJVk4vHRQnRVyhqWIphVS9oIm2AJUWpsEJhCsGSpoigUJDmAn8nMlxpDYXHUL+uiUlwRTd2XnJ82ARQq45Jm7TbyqHIyrmQtsjMLCa3G889NCksk5XOjBcrNj3XR1MWSqTLrGTCNFRYc8HNCazEQ3rIomuxN0/enLS6lU1yfIFzgXCgUtFhhoTlQIZOjkJvGjpeKo2O9RAESMsdz/Pv6LzQ/6bVqkWKsoz4NZ2JzM9AKrN0Sh2V9+B5j3LsjJY/YQvo2eiFxu/A8x7l2Tk3+DD+Yz0QsrLUVbZdH7pmfmH0XLlcrqnZc+CZn5h9ErlYhIDQ9hGPYnYjjSghOrU0FLL63lafGnWxnAWYcdrSDtTy2IKg1DgDhgsl2JoUJ0zEEZgiM2s1aRW+y+h5Ka9C11mVZaBAEGBBsGtbThbIcTW1V1SfwW3AvluuTPkfzfwSM9kaVnIJhPgw4Dmh1ggNa5j3DfNsgXVoeWin5gQ2QhvXFrQwOIYSQ0UphTopS9VHKUxD2vbI22EAVdGhBhY2hDb2ijheRi0KpRc+Gsq1he9t4vAAprFVdHT5Mv09Irlmhj78l8zbylAaIkBjIcIG0atoy05x0in9hSlyybPaSszLnaH8tbwAD5qKZks6oDqh4cyvxgLVNV4v06lG5RyhBiRSIhe5jSKGGWi1dfe4Gmpb9NgnjyNtdmPPljOCSZWLC9ZAJwGAqeYYlaPkPM3J820PhRJgBu/Y4w7VaVoaNuF+IU/JbGMoKua+MCK2aPFcMd7RaJ63HB07v8ABXHTZJK1XuZczN1zm2mNeRSpa4WHBuFqpuN+gVuUXNQqOIoByA2hhoK2GPmJOOHvebo03UeGtLQOVjd0ajUFWMt7F0eGx8XboUVwvLRbD3E6qihPVh0KOPV45OnJf2OeCa6Rn9lehl6XdAIxBFLrxS/UnMjkx8UkQ2ucReQ0VuW10lZm3eDzJ2T2PufEDDWgurW7xU9EfDlgGmGx9trgSQd9ddooL+TFQ7cjPa4B4LAdLqgdegouVIFIpFq0LrLq2qjRfrVbipPse6hvGm63BjGj/iKX6ycTyVScSVfSpa6mg0ICG1qR9vYxYWOdaaRQB1DTrU3FroW5EZKGj2kttUI3JwPItoydOwIMFpcGMJAJAAAHPRZHKycV5Bhse6hpuGnToqE+Y6YcTDpe3G0AbPznX0pXTgs+fCslK+i7FlePmuy4ZxZdlwCWlrn6BU6uTBV2Qy6GtPJglMjZlRJmMWOe0G82t9UC4ml35Kk2bF7nE2I7SARvmubUabxVUp4ca2uROSzZHuSJzIOWIRhQrVdsiWjQXmgBJN1bqU61PHaxoqbj1KPydmbBlbNkRIkWh3ZJshvIMAK/5UuwtbubIJIqTWtarmZZRcrgdHEpKNSEw81vurfRIRYpUgYjdQSESFUXBVWWkZFmVGzEapT7KEGzioiK+imiDEJhZZnmffb+ZnohabGi1WZZ5f8Alv5meiFVm+kcOyCfgeY9y7Kyd/Ch/MZ6IXGjsDzHuXZkh/Ch/MZ6IWRl6KtstfBMz8w+iVyqV1XssD90zXzD3FcqFICxZmTL2PiOhuc1wDd00kEDdA4aL1dJbOuODu3WhfUENNbrsbsVUMwZsQ4z3ObabQAi7SHaCKFWLKBYXkwxQHRQNv5ALgF6H9NjGWJqUfL59jia+bhktPx0P8pZy27Vhha03UJBrrqKKAeK6KJYw15YXWhjjDiJzpZXPliFhCyl7C8sKZHcOckZVfLvtw7Nf+Qr+cStbyLnIyPLtcx7BFLTahg0o8aKE3Dl1LGw1SEu9jGB7XERK72lRz1w/FZNTpo5fyadPqZY3/BtWQ4j4YcYwBJJILXVbTEXHTy8iSy1lWyD+zBOgnD/ACqBk7P2yyy9ri4U3VqoNOe8Kcg54Qo4oRTULiOlceekyRluaOtDVY5KkyD2lj3xDHaHiI+0AAat5cRWulWLJeT7TLMuYcFoBv2sOeXXWaitaUrfXUkYsKGQC0d9EGRXNIApTWCD5v7qc5SkqFCCiGy/sdOjQxZjxHRAa1eNwQbgLLd7pvvN6quUdjONDcAx7HtOk7gjoqaq4Rp2Iy61doN9OvQloTolKOhk1xNv8EY9Rmxqr4CeDFN9FWyVsURnhr4j4bG8toux4JAHnVtydsewBTbNrcAb7LA0nQMFISc5uSyppiK38pCdzMZ9gWdV/wCQqcupzTfLLMenxQXCBHyTAYKN3ApTc0A6vziq/NS0DBzGvA4QrU0IwGlHjOiOOKYRY5GOKrgmvJZJr0FJDIrWO2xjnWr6MoGtY11KsA1XDnVnbKuArVuu6vcqpCys6t9TzqRGWRdUp5N0uwhtXRYXysSyLLg7oofMoLKDiw7pvUU4h5fhhumuurvxUFlTOIOOGApzqEIyslKSoNFyzdShx04po/Lr21ocVCxJwudyHBJxpqmJ84V+wzvKSExlQuNSUxmJzlUY+b1JITJqpbCt5SRaHu/us+zwbSadXUz0Qrr7OIFAqPnS8mZcTjRnorPqFUS/A02Q7sDzHuXZcj/DZ8xvohcaHA8xXZkoP2bPmt7gsLNaKvsr/BM19G7uK5TK6t2Vvgmb+jd3LlIpATWbGUGQXRHxAC2gFCCbzaAN1L1OwcvwXnEtrwhQU5wT51TWPox/1O8oS77qnH8Fv0+snhjtj0YtTpIZXufZoVptkOtNsnB1RQ8x0qPmsqsG93R14Dz3qoMmy01bpvIOHPyJ3CnQ4YU6SVrn+pZJKoqv7MP+PUOXyibl8ui1R4AHCFbufkUuGVFReDgReCNdVSS+9OpeeiQm/s30HBNC2vMcOhSwfqLjxk5/kWXQqXMOH/RbdrQ2tQcnnY68RIYJGlps+Y1UrJ5zy5oSYjPqg00aCulHW4Zefcxy0eWL5Q+lsnOeRSyNFXOa0Cuk1OCevzeiNO+h00ODqtPSB30SULKsqd7EYRpt2Q4GmhpIuTjJuU4ZJayLLjckm25rSQL6A1qSdAGKJZ0+VJBHDXDTFHT0Rm4J6jUc4IxCNAyxEFwoeUiveiOhA3lnPQnHpqhEgspuWvB1lwI6rI706i+0G+S6ZOyuWIrrnMBBFMLPcpYQ2uIc57mupoJoqxIZXdDuIqFIHOEcHzLFkwyv5V7G7FqI18z9y3SjWUbUNd0Ep4+KG724cmCp0nnaG6COTEJ+c54ThvqHVQrFLT5E+jZHUY2uyajzBdqUXMSwxIUeMutdvXI7so1F5BS+FKPgkssZdMZzcG+4pk57k9mIlbwo6JGoVbCLZVOSQuxjnYuok3SNo4u/DrQhxiL9CRjZXaDffzK1YpPpFbywS5YocnN1V5iR0pqZFrXVoadaD84QbqEBNo+WDTc46yP7qxafI/BVLUYvUdRZRjtFKJCPLw24k8ugKMjZQiH4xTWI8k3kq5aR+WUS1cfCJOMZfEGv1j3VVHzoeDMuLcKNp2QrC5g1lVnLn8Y8ze5Y/wBQxbMad+TVoc2+bVeCOIuPMV2ZK7xvzW9wXGZwPMV2XKbxnzW9y4jOuis7KvwTN/RlcpELq7ZT+CZv6MrlIpB5Ad476vek4eFSejXyJQirT0d6PLS126/IUkKTSR7Ch1Bp0kd3IEgCWnkOvSpJrBSgHR+JUfNg1vTIRdsewd2CcKfnpRnQ68tDfTk/umUpHsmuINARoI8VJw4TnPtULQ2vJXTRSshKNMEKH/fk/P5wRGQqi1g0kHzjDWpGPLANBOLqEaLum/8Ayk5eVBDG1uFmvMLzz1KW4jQhNwrgRcRgddcehEgjCt3J5/wuT+ZhVa67faRoaCMeUlEjQyXtbcGtBca3C4V0dHWmpC28DWHNPhRWgPe0EgkNJABOi7l/FWbJudzm1ZEbbsnfVo4tN9919NajouSy+G0P3JoHE1BvpU0FLsdfcknZNe0l9atIAtN1Hu/urceolD6WQyYYzXKNizRiNdCc+C+G5sQNBLW24kN1/wCze11LJpWoNxpUEhKe0cGJV9mIGgguc1pbDABNobq0a0peLljElORIMe3CcWOucwi/dAYUNx5jUKxz2fM4RV8QRGgj9m5rWgilD/Dsux5VetS91t1foQ+FDbtq6LFGlBU2bxU0OsVuKUl8ixYgJYxzgMSBdourrvChMm5+QC0siQHNfcWmG8EU03P1jlKt+TM6ZJ7G7XFeyjqlsRwa5jgBXci44YgUwvuoug9Xx8hijpefm6Ij2seHEBrqtraABJFMa0wTmUydGeKt3rTS8gaRUAG80rVWD26ALrMwAH0L3Ma0E3XjfVJqT1kqFiRoVkkxQXVv3Qw701mlLtA8MYcp37HsSEAQ0EknU00oNSjYpaHVAt34Gou0g0Pcl4WV5dp3UVoBuruvwSL865JmlziWkGjbQ3tKi0Ma34qKeyRY/wD0j4Q3mJRwFdBrQVB/Gq8k8jOiusijbibTqhoAuJqAdNyR/W2UdZFIjNbnNBvpfvSbrrrtJUhLZxy5AaJlrQNyA62BQkVxbcPBXvO1HjsoWnTlz1/34HsHY/iO/wBSFho2x3/Udaisp5tRIONHC+jmg4C6tKXC4qdhZXlrO5mmHQQHmumlCWA0poKZzmU5JrSRMxS4Aghtp9q40vIaBoWRazJF3J8fg1S0WKS+Xv8AI3yLmcY7HRHRGwmAgAuBJef+IJA6aqMyvkLaMXtIrQXOF2skig61HZcztixKw4QbDY03ODWiO7HfvGFa4DrKr8TbXir3PdfpJNCcTfzKH+RmpN+PQT0WPbS79S0yZkmttTMw8EkgQ4LC912DnOIsi+t1+hUjOF7DMPMMksuslwoSKDEaCnkWDSgKiZ8broCxZ9TPN9T49DXp8EMX0r/Y3quy5XeN+aO5cZtC7Nlt43mHcshrRWdlH4Jm/oz3hcpELq7ZQH7pnPoj3hcplIfkPKNqf8f9rk7bKO0V5wWJi1GBKZFxsfmWIxcRymz4JIyo0uryUBRIcR3Cd1lCLGcPjO6ygjtDMkG6C7ss/EhOWx3t+M7phj/q69MPZDuE7rKHsh3Cd1lA9o/jRnRKWnDpY4f9kcBwIvh3arYPeo32S7hO6yh7JfwndooFsJpsy+n+j1vHmvRA95N7YZ5nOF1xpe06lEGZfwndor32S/hO6ylQbSwxZ97m0sMF4/1MeS9oRZqaLgRtY0Abtt1OjSq+Zl/Cd1lD2a/hu60UPaTcKI7SwGhuJcwEeKVjPri0j6zFAe2MThnzIHKUThlSI/DJeFJgODqOuNQat09KdRGC6lQRpq0HvUA3KMThuXvs+Jw3dae5rkXwiyQ5g0AcW4UraYO8+dGoaH9oK/SMp0gEqse2EThu616MoxflHdZV8dTNFb00WWNkAuN7oZ5Q8Er05P5R1i886rvtlF+Uf2ih7YRPlH9oqX7uZH9rEnXyI0OHSQiQ8nmu6IA5CCfOQoQzb+G/tO8UPZb+G/tO8Ufupj/bL1LHCgMbeQSdFSD1X0Ro04NTsa13NajDT+blWvZT+G7tOQ9lv4b+07xVEpuXLLFirosIiwwK0da5aXDnJx5eRKOysy7cPN9SBZrppiaefUq37NicN/ad4r0TkThv7TvFQJKFeSZmcqtJ3MJwupfZPc5RGUYlp9aG8DEUOGpeey4nDf2neKTc4m8knlN6CSVBGC9dly+9bzBcbwxeF2RA3o5gkySIHZBlDFybMw20tPZZbW4VLgBVc/8AuUzmuB9ofVXR2cw96xPq+m1UQFCFLsy5uxPOcKB2z6qUGxHOcKX7bvVWpNKVYmKzLoexHN8KX7bvVQOw7OH48v23+otValWlAWZONhmc+Ul+2/1Uo3YVnPlJbtv9Va0CjhyBWzI/cSnPlZbtu9VD3D5z5WX7bvVWvhyO0oHZj3uHTnysv2neC89w+c+Ugdo+C2Sq9BKAtmMnYRnOHB63eCKdhKc4cPqf4LaQShaKBWzE3bC02PjM7MX1Uk/Yemhi+GOcRB3tW4iIUlnAy1JTI1wY39NyAtmIyuxJMPAcyLCc03hzdscCOQht6eM2FJs/Hh9mL6q1rMBlnJksBhYJ63uKlHxDXFDQ7MUGwdOH48PqiD8Eo3YJm/lYP8y2W2V7aKQzHG7BE18tA63JUbAszxiX/n8FrxcV6HIAyL3BZnjMv954Ie4LM8ZlvvfVWu1QqgDITsDTPGZf731V57g8zxmX+99VbDVeVTAx/wBwiZ4zL/e+qh7hExxmX+99Va+UUoAyP3CpjjMv976q99wuY4zL/e+qtbqvCUAZK3YNmBf7Il7vpfVW+QN6OYKuVVjg70cwSY0R+cg97ROYekFRRBOorRZ+RbGhmG+tl1K2TQ3EHHoUN+o0t/z7SEDVlYbBOpLNgnUrEMyJfU/tFG/UuX1P7RRZHayAbBOpKNgHUpwZmy+p/aKMMz4Gp/aKLDayFEs7UlGy51KX/VKBqd2ivf1Ugandop2G1kW2WKVEs7UpD9VYGp3aKH6rQdTu0UrHtYwMB2pDainr82oAvNoDWXU70ziysi3fRoY54rPFFhtYUsKLZKQiTeTBjHb0OtdwKybOLZBiw5uOyXdCMFjyIZLASWimJN50poW016hTkFpaWuoQ4EEawRQjqWHQM/pp2G1HmhtKM7PWaGNj7JngmKjb5GWZBgshQ7mMaGtFa0ARXNWJw89prWwf+lnglhnpN8Jv2DEUOjZrBXohlY9kzP2OYzNtsmGIkMRS2EKhhe0PwFQaV6VokLPPI7jTb6HSHMjtI56suSY6ZPiEUYQSo+Xyxkp+9mYN+uIG+lRSUvLSUTeRIT/mxGu7ikOmAQSvTBKdjIEHg+cr0ZBg8HzlFhTGW0FAy5T72ig8DzlD2ig8DzlFhTGG0lebSeRSPtHB4A6yh7RweAPOiwpkaYB5OtFMA6x1qU9o4PAHnXjsgwT8SmGHIcL0WFMi9pOsdYVhg70cwTP2ig/Jjzp7DYGgAYAADmGCBpBkEEEhgQQQQAEEEEABR2X8uw5OXfHjVsMpWyKklxDWgc5IF9ykUhPSTI0N8OI0OY9pa5pAIIIppQBkGVdmeYeSIDIcJugn9o/rO5HUVXJvPmci1tzMW/Q11gdTKBSOW9g+cguJlHsjM0NLtqiU1EO3B5wRzBVaczUyjBrtkpHu0iGYg7UOoTELPyi5x3Ti463EnvRmzar8xNRWGjmWD/zDmnqKbGfiH4w6KIoRanTVdJ6FTMowbMV4BrfpvN9956U5ZNRAQbRPJW5N3y7nOJOJNetACLHuG9cRzEjuXrozzi53SSnHtY7k7TfFFMgfyQe5MBERXcJ3WfFAuOlzvP4pdkgT/kDvXvtYeTtN8UAN5aDae1tcSB1lSUFxqS41OB6LqJuzJzgQQRUEEXjRejmXc5xJIBN5rUDzIAfwI5vPQE4ZHUbDkzofXkbaP4KVkc3JmJSxCmH/ADYLyOuiQD6Ty1Fhfw4sRnzHvb3FWPJmyhOwaWooitGIjAH+YUd50wktjTKMWlJdzBwor4bKfV33mVqyPsIPJDpuOygpuILbR7bwAOyUByaHmlnEJ2WbHDCypIIN4JbiWu+M3l5DqUykZKUbChshsFGsa1rRjQNFBf0JZIkBBBBAAQQQQAEEEEABBBBAAQQQQAEEEEABBBBAAQQQQB45gOIrz3plHyFLv38CC750Nju8IIIAZxMypF2MnK/Ywh3BN3bHmTj/ALOX6GAdyCCAEzsa5OP+0hdFodxSZ2L8m8VZ2ovrIIIAA2Lsm8VZ2ovrJVmxtk4f7SF0hx7ygggBeHmJINwk5fphsPeE8hZsyrd7LS7eaFDHcF4ggB/Clmt3rWt+aAO5KUQQQAEEEEABBBBAAQQQQAEEEEABBBBAH//Z"/>
          <p:cNvSpPr>
            <a:spLocks noChangeAspect="1" noChangeArrowheads="1"/>
          </p:cNvSpPr>
          <p:nvPr/>
        </p:nvSpPr>
        <p:spPr bwMode="auto">
          <a:xfrm>
            <a:off x="168275" y="-2659063"/>
            <a:ext cx="7153275" cy="55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127" name="AutoShape 17" descr="data:image/jpeg;base64,/9j/4AAQSkZJRgABAQAAAQABAAD/2wCEAAkGBhQSERQUEhQUFRUUFxQVFBQUGBQUFRQUFBQVFBQUFxYXHyYeFxkkGRQUHy8gIycpLCwsFR4xNTAqNSYrLCkBCQoKDgwOGg8PGjIkHxwsLCkpKSksKiwsLDQsLCwpKSwsLSwsLCwqLCkpLCkpLCwsLCkpKSksKSwsLCksLCwsKf/AABEIAMYA/wMBIgACEQEDEQH/xAAcAAAABwEBAAAAAAAAAAAAAAAAAgMEBQYHCAH/xABPEAABAgMDBA0EDgkEAwAAAAABAAIDBBESITEFBkFRBxMiMlJUYXGBkZKx0RihstIUFRckNUJTcnOCk6PB8AgWIyUzorPh8UNEYsI0g8P/xAAaAQACAwEBAAAAAAAAAAAAAAAAAQIDBAUG/8QALBEAAgIBBAECBQQDAQAAAAAAAAECEQMEEiExQVGREyIyUnEFFGGhFYHwI//aAAwDAQACEQMRAD8A1fO7OZshLOmHsL2tLQWtIB3RpdVUDyhpbi8brZ4qf2aB+6o3Oz0guZHFAjfPKHleLxutnih5Q8r8hG/k8Vz+XIpKAOgT+kTK8Xj/AMnih5RErxeP936ywJjV4XIA37yiJXi8f7v1kPKJleLx/u/WWA2kLSAN98oqV4tH+79ZeH9IqW4tH64frLA6oVRQG9+UXL8Vj9cP1kXyjJfisbtQ/FYNVe1QBvHlGQOKRu1D8V55RcHikXtw1hFV7VAG7eUZB4pF7bF4f0jYPE4vbYsKQqigN0P6R0LicX7RngvPKOhcTifas8FhlV7VAG4+UdC4lE+1Z6qHlHQuJRPtWeqsNQRQG5+UdC4lE+1Z6qHlHQuJxPtWeqsMQogDdB+kbB4nF+0YfwRvKMg8Ui9tiwlBAG6+UZB4nF+0Z4IeUZB4pF7bFhSFUAbt5RcHikXtsXnlFweJxe2zwWF1QQBunlFweJxftGeC9H6RULicT7RngsKCM1MDdXfpCwx/tH/at9Vapkud26DDi0ptjGPpjS20Op51x4X3LrvNoe85b6GD/TagEVjZn+CY3O3vXMBXUGzN8Ex/q/iuXXOSDyLS8OtahOBLt1JKSvJTuyuto8cZQtryZssmpBGwgMAEq15Grqb4L0BAtW34MPtXsUfEfqKQ5g6adTfBO2Prq6m+CYUSsJ9FJYsf2r2Kpyl4Y7JPJ1DwRduP5AS8E1CK+BRWfAx/avYzrNLyxHbD+QEa0fyAvHBeVS+Dj+1exL4k35FGRCn0vGaTgFEkpRjklix/avYTlP1ZYYW11o5oPSUlGYwmgaB1qKEydacwZu8VT+Dj+1exH4k/UkZaVYTe0cxqrHk/JsCl8Jh6/FQEOYbWtDgpLJ09fSvWq54IV0vYsx5mnyy0S+b8s/8A0mjr8Usc3JZv+i09fimUrlGypiFMWqcqxSxJeDfGdkO/IsGt0Fg6/FO5XN+AcYTOkKQbL38idy8tSqg1H0JqyPh5tS+mCzqThubEr8hD7KkYcOlUAVXSJDNmbErxeF2Ut+qkrxeF2QnrSnBdcoNDISJm1Kj/AG8HsBNIub0togQ+yFNxXJnFcmkgIOLkKB8jD7IWPZ9Qg2eitaAGixQDAVhtJoOcnrW3xysSz/8A/Pjf+v8ApMUMq+UceyvuNx5l2Dm6Pekv9DC/ptXHrjceYrsPIApKwPooXoNWUsRV9mb4Jj9HcVy4V1JsyD90zHN+Dly0kHke5OF7uYJ9YTTJLb3cw/FSVhd3QK8X+zn6mVTEbK9spWwhYW/aZtwnYQolbK8LU9otwaBGoVMy5a8XqDIS0CZLVJFWSF8omJjJY0FR0WVonULKl1E6gNa/E0JwToptohXwEQNU9EySRgm0bJDglSJqb8kewJQFGfKFuKOwgY4Ioi3YqyPdyoQ5gj8E3fMitwuQEYG5AqZYcmZQLgamhHKrVkbLAO5dcs5lzeFbckkUv0KnLjTRfhyNOjR5RocLk6bCooLIM3S7QrJTUuRNbXR1ou0eNhheRJfUjWkQxVUTCCGQjOKKYy82xMAkWGaVTCNVSMSLUJjMBNCZHx1iufzff8b6n9Ni2uMsWz+Hv6L9T0GqvN9I49lcdgeYrsXIY97QPoofoBcdPwPMe5dj5HHveD9HD9ALKWoq2zCP3TMfNPouXLBXVOy/8EzPzT6LlyuUgJXIo3MTnh//AEUgAl9jvN109GfAY9rCQH2nVI3AeaXJWfyc+DEcx4IIJAqHAOANLTbQBLTiDyrvfp0k4OPmzmatPdY1soWUoGp1OZLiwgwxYb2CI20wvaW2m6xXELqUjFbGFleFql8kZuTE0XCXhOiWaWqUAbWtKucQBWh06FGuYlw3SfKHbqxCiFErZXllPaPcJgJeHMEIlleWUUJ0+yXlMqkChvHnTszYdh3qvNTiHHoikVSi10PIzSTgm7mJVk4vHRQnRVyhqWIphVS9oIm2AJUWpsEJhCsGSpoigUJDmAn8nMlxpDYXHUL+uiUlwRTd2XnJ82ARQq45Jm7TbyqHIyrmQtsjMLCa3G889NCksk5XOjBcrNj3XR1MWSqTLrGTCNFRYc8HNCazEQ3rIomuxN0/enLS6lU1yfIFzgXCgUtFhhoTlQIZOjkJvGjpeKo2O9RAESMsdz/Pv6LzQ/6bVqkWKsoz4NZ2JzM9AKrN0Sh2V9+B5j3LsjJY/YQvo2eiFxu/A8x7l2Tk3+DD+Yz0QsrLUVbZdH7pmfmH0XLlcrqnZc+CZn5h9ErlYhIDQ9hGPYnYjjSghOrU0FLL63lafGnWxnAWYcdrSDtTy2IKg1DgDhgsl2JoUJ0zEEZgiM2s1aRW+y+h5Ka9C11mVZaBAEGBBsGtbThbIcTW1V1SfwW3AvluuTPkfzfwSM9kaVnIJhPgw4Dmh1ggNa5j3DfNsgXVoeWin5gQ2QhvXFrQwOIYSQ0UphTopS9VHKUxD2vbI22EAVdGhBhY2hDb2ijheRi0KpRc+Gsq1he9t4vAAprFVdHT5Mv09Irlmhj78l8zbylAaIkBjIcIG0atoy05x0in9hSlyybPaSszLnaH8tbwAD5qKZks6oDqh4cyvxgLVNV4v06lG5RyhBiRSIhe5jSKGGWi1dfe4Gmpb9NgnjyNtdmPPljOCSZWLC9ZAJwGAqeYYlaPkPM3J820PhRJgBu/Y4w7VaVoaNuF+IU/JbGMoKua+MCK2aPFcMd7RaJ63HB07v8ABXHTZJK1XuZczN1zm2mNeRSpa4WHBuFqpuN+gVuUXNQqOIoByA2hhoK2GPmJOOHvebo03UeGtLQOVjd0ajUFWMt7F0eGx8XboUVwvLRbD3E6qihPVh0KOPV45OnJf2OeCa6Rn9lehl6XdAIxBFLrxS/UnMjkx8UkQ2ucReQ0VuW10lZm3eDzJ2T2PufEDDWgurW7xU9EfDlgGmGx9trgSQd9ddooL+TFQ7cjPa4B4LAdLqgdegouVIFIpFq0LrLq2qjRfrVbipPse6hvGm63BjGj/iKX6ycTyVScSVfSpa6mg0ICG1qR9vYxYWOdaaRQB1DTrU3FroW5EZKGj2kttUI3JwPItoydOwIMFpcGMJAJAAAHPRZHKycV5Bhse6hpuGnToqE+Y6YcTDpe3G0AbPznX0pXTgs+fCslK+i7FlePmuy4ZxZdlwCWlrn6BU6uTBV2Qy6GtPJglMjZlRJmMWOe0G82t9UC4ml35Kk2bF7nE2I7SARvmubUabxVUp4ca2uROSzZHuSJzIOWIRhQrVdsiWjQXmgBJN1bqU61PHaxoqbj1KPydmbBlbNkRIkWh3ZJshvIMAK/5UuwtbubIJIqTWtarmZZRcrgdHEpKNSEw81vurfRIRYpUgYjdQSESFUXBVWWkZFmVGzEapT7KEGzioiK+imiDEJhZZnmffb+ZnohabGi1WZZ5f8Alv5meiFVm+kcOyCfgeY9y7Kyd/Ch/MZ6IXGjsDzHuXZkh/Ch/MZ6IWRl6KtstfBMz8w+iVyqV1XssD90zXzD3FcqFICxZmTL2PiOhuc1wDd00kEDdA4aL1dJbOuODu3WhfUENNbrsbsVUMwZsQ4z3ObabQAi7SHaCKFWLKBYXkwxQHRQNv5ALgF6H9NjGWJqUfL59jia+bhktPx0P8pZy27Vhha03UJBrrqKKAeK6KJYw15YXWhjjDiJzpZXPliFhCyl7C8sKZHcOckZVfLvtw7Nf+Qr+cStbyLnIyPLtcx7BFLTahg0o8aKE3Dl1LGw1SEu9jGB7XERK72lRz1w/FZNTpo5fyadPqZY3/BtWQ4j4YcYwBJJILXVbTEXHTy8iSy1lWyD+zBOgnD/ACqBk7P2yyy9ri4U3VqoNOe8Kcg54Qo4oRTULiOlceekyRluaOtDVY5KkyD2lj3xDHaHiI+0AAat5cRWulWLJeT7TLMuYcFoBv2sOeXXWaitaUrfXUkYsKGQC0d9EGRXNIApTWCD5v7qc5SkqFCCiGy/sdOjQxZjxHRAa1eNwQbgLLd7pvvN6quUdjONDcAx7HtOk7gjoqaq4Rp2Iy61doN9OvQloTolKOhk1xNv8EY9Rmxqr4CeDFN9FWyVsURnhr4j4bG8toux4JAHnVtydsewBTbNrcAb7LA0nQMFISc5uSyppiK38pCdzMZ9gWdV/wCQqcupzTfLLMenxQXCBHyTAYKN3ApTc0A6vziq/NS0DBzGvA4QrU0IwGlHjOiOOKYRY5GOKrgmvJZJr0FJDIrWO2xjnWr6MoGtY11KsA1XDnVnbKuArVuu6vcqpCys6t9TzqRGWRdUp5N0uwhtXRYXysSyLLg7oofMoLKDiw7pvUU4h5fhhumuurvxUFlTOIOOGApzqEIyslKSoNFyzdShx04po/Lr21ocVCxJwudyHBJxpqmJ84V+wzvKSExlQuNSUxmJzlUY+b1JITJqpbCt5SRaHu/us+zwbSadXUz0Qrr7OIFAqPnS8mZcTjRnorPqFUS/A02Q7sDzHuXZcj/DZ8xvohcaHA8xXZkoP2bPmt7gsLNaKvsr/BM19G7uK5TK6t2Vvgmb+jd3LlIpATWbGUGQXRHxAC2gFCCbzaAN1L1OwcvwXnEtrwhQU5wT51TWPox/1O8oS77qnH8Fv0+snhjtj0YtTpIZXufZoVptkOtNsnB1RQ8x0qPmsqsG93R14Dz3qoMmy01bpvIOHPyJ3CnQ4YU6SVrn+pZJKoqv7MP+PUOXyibl8ui1R4AHCFbufkUuGVFReDgReCNdVSS+9OpeeiQm/s30HBNC2vMcOhSwfqLjxk5/kWXQqXMOH/RbdrQ2tQcnnY68RIYJGlps+Y1UrJ5zy5oSYjPqg00aCulHW4Zefcxy0eWL5Q+lsnOeRSyNFXOa0Cuk1OCevzeiNO+h00ODqtPSB30SULKsqd7EYRpt2Q4GmhpIuTjJuU4ZJayLLjckm25rSQL6A1qSdAGKJZ0+VJBHDXDTFHT0Rm4J6jUc4IxCNAyxEFwoeUiveiOhA3lnPQnHpqhEgspuWvB1lwI6rI706i+0G+S6ZOyuWIrrnMBBFMLPcpYQ2uIc57mupoJoqxIZXdDuIqFIHOEcHzLFkwyv5V7G7FqI18z9y3SjWUbUNd0Ep4+KG724cmCp0nnaG6COTEJ+c54ThvqHVQrFLT5E+jZHUY2uyajzBdqUXMSwxIUeMutdvXI7so1F5BS+FKPgkssZdMZzcG+4pk57k9mIlbwo6JGoVbCLZVOSQuxjnYuok3SNo4u/DrQhxiL9CRjZXaDffzK1YpPpFbywS5YocnN1V5iR0pqZFrXVoadaD84QbqEBNo+WDTc46yP7qxafI/BVLUYvUdRZRjtFKJCPLw24k8ugKMjZQiH4xTWI8k3kq5aR+WUS1cfCJOMZfEGv1j3VVHzoeDMuLcKNp2QrC5g1lVnLn8Y8ze5Y/wBQxbMad+TVoc2+bVeCOIuPMV2ZK7xvzW9wXGZwPMV2XKbxnzW9y4jOuis7KvwTN/RlcpELq7ZT+CZv6MrlIpB5Ad476vek4eFSejXyJQirT0d6PLS126/IUkKTSR7Ch1Bp0kd3IEgCWnkOvSpJrBSgHR+JUfNg1vTIRdsewd2CcKfnpRnQ68tDfTk/umUpHsmuINARoI8VJw4TnPtULQ2vJXTRSshKNMEKH/fk/P5wRGQqi1g0kHzjDWpGPLANBOLqEaLum/8Ayk5eVBDG1uFmvMLzz1KW4jQhNwrgRcRgddcehEgjCt3J5/wuT+ZhVa67faRoaCMeUlEjQyXtbcGtBca3C4V0dHWmpC28DWHNPhRWgPe0EgkNJABOi7l/FWbJudzm1ZEbbsnfVo4tN9919NajouSy+G0P3JoHE1BvpU0FLsdfcknZNe0l9atIAtN1Hu/urceolD6WQyYYzXKNizRiNdCc+C+G5sQNBLW24kN1/wCze11LJpWoNxpUEhKe0cGJV9mIGgguc1pbDABNobq0a0peLljElORIMe3CcWOucwi/dAYUNx5jUKxz2fM4RV8QRGgj9m5rWgilD/Dsux5VetS91t1foQ+FDbtq6LFGlBU2bxU0OsVuKUl8ixYgJYxzgMSBdourrvChMm5+QC0siQHNfcWmG8EU03P1jlKt+TM6ZJ7G7XFeyjqlsRwa5jgBXci44YgUwvuoug9Xx8hijpefm6Ij2seHEBrqtraABJFMa0wTmUydGeKt3rTS8gaRUAG80rVWD26ALrMwAH0L3Ma0E3XjfVJqT1kqFiRoVkkxQXVv3Qw701mlLtA8MYcp37HsSEAQ0EknU00oNSjYpaHVAt34Gou0g0Pcl4WV5dp3UVoBuruvwSL865JmlziWkGjbQ3tKi0Ma34qKeyRY/wD0j4Q3mJRwFdBrQVB/Gq8k8jOiusijbibTqhoAuJqAdNyR/W2UdZFIjNbnNBvpfvSbrrrtJUhLZxy5AaJlrQNyA62BQkVxbcPBXvO1HjsoWnTlz1/34HsHY/iO/wBSFho2x3/Udaisp5tRIONHC+jmg4C6tKXC4qdhZXlrO5mmHQQHmumlCWA0poKZzmU5JrSRMxS4Aghtp9q40vIaBoWRazJF3J8fg1S0WKS+Xv8AI3yLmcY7HRHRGwmAgAuBJef+IJA6aqMyvkLaMXtIrQXOF2skig61HZcztixKw4QbDY03ODWiO7HfvGFa4DrKr8TbXir3PdfpJNCcTfzKH+RmpN+PQT0WPbS79S0yZkmttTMw8EkgQ4LC912DnOIsi+t1+hUjOF7DMPMMksuslwoSKDEaCnkWDSgKiZ8broCxZ9TPN9T49DXp8EMX0r/Y3quy5XeN+aO5cZtC7Nlt43mHcshrRWdlH4Jm/oz3hcpELq7ZQH7pnPoj3hcplIfkPKNqf8f9rk7bKO0V5wWJi1GBKZFxsfmWIxcRymz4JIyo0uryUBRIcR3Cd1lCLGcPjO6ygjtDMkG6C7ss/EhOWx3t+M7phj/q69MPZDuE7rKHsh3Cd1lA9o/jRnRKWnDpY4f9kcBwIvh3arYPeo32S7hO6yh7JfwndooFsJpsy+n+j1vHmvRA95N7YZ5nOF1xpe06lEGZfwndor32S/hO6ylQbSwxZ97m0sMF4/1MeS9oRZqaLgRtY0Abtt1OjSq+Zl/Cd1lD2a/hu60UPaTcKI7SwGhuJcwEeKVjPri0j6zFAe2MThnzIHKUThlSI/DJeFJgODqOuNQat09KdRGC6lQRpq0HvUA3KMThuXvs+Jw3dae5rkXwiyQ5g0AcW4UraYO8+dGoaH9oK/SMp0gEqse2EThu616MoxflHdZV8dTNFb00WWNkAuN7oZ5Q8Er05P5R1i886rvtlF+Uf2ih7YRPlH9oqX7uZH9rEnXyI0OHSQiQ8nmu6IA5CCfOQoQzb+G/tO8UPZb+G/tO8Ufupj/bL1LHCgMbeQSdFSD1X0Ro04NTsa13NajDT+blWvZT+G7tOQ9lv4b+07xVEpuXLLFirosIiwwK0da5aXDnJx5eRKOysy7cPN9SBZrppiaefUq37NicN/ad4r0TkThv7TvFQJKFeSZmcqtJ3MJwupfZPc5RGUYlp9aG8DEUOGpeey4nDf2neKTc4m8knlN6CSVBGC9dly+9bzBcbwxeF2RA3o5gkySIHZBlDFybMw20tPZZbW4VLgBVc/8AuUzmuB9ofVXR2cw96xPq+m1UQFCFLsy5uxPOcKB2z6qUGxHOcKX7bvVWpNKVYmKzLoexHN8KX7bvVQOw7OH48v23+otValWlAWZONhmc+Ul+2/1Uo3YVnPlJbtv9Va0CjhyBWzI/cSnPlZbtu9VD3D5z5WX7bvVWvhyO0oHZj3uHTnysv2neC89w+c+Ugdo+C2Sq9BKAtmMnYRnOHB63eCKdhKc4cPqf4LaQShaKBWzE3bC02PjM7MX1Uk/Yemhi+GOcRB3tW4iIUlnAy1JTI1wY39NyAtmIyuxJMPAcyLCc03hzdscCOQht6eM2FJs/Hh9mL6q1rMBlnJksBhYJ63uKlHxDXFDQ7MUGwdOH48PqiD8Eo3YJm/lYP8y2W2V7aKQzHG7BE18tA63JUbAszxiX/n8FrxcV6HIAyL3BZnjMv954Ie4LM8ZlvvfVWu1QqgDITsDTPGZf731V57g8zxmX+99VbDVeVTAx/wBwiZ4zL/e+qh7hExxmX+99Va+UUoAyP3CpjjMv976q99wuY4zL/e+qtbqvCUAZK3YNmBf7Il7vpfVW+QN6OYKuVVjg70cwSY0R+cg97ROYekFRRBOorRZ+RbGhmG+tl1K2TQ3EHHoUN+o0t/z7SEDVlYbBOpLNgnUrEMyJfU/tFG/UuX1P7RRZHayAbBOpKNgHUpwZmy+p/aKMMz4Gp/aKLDayFEs7UlGy51KX/VKBqd2ivf1Ugandop2G1kW2WKVEs7UpD9VYGp3aKH6rQdTu0UrHtYwMB2pDainr82oAvNoDWXU70ziysi3fRoY54rPFFhtYUsKLZKQiTeTBjHb0OtdwKybOLZBiw5uOyXdCMFjyIZLASWimJN50poW016hTkFpaWuoQ4EEawRQjqWHQM/pp2G1HmhtKM7PWaGNj7JngmKjb5GWZBgshQ7mMaGtFa0ARXNWJw89prWwf+lnglhnpN8Jv2DEUOjZrBXohlY9kzP2OYzNtsmGIkMRS2EKhhe0PwFQaV6VokLPPI7jTb6HSHMjtI56suSY6ZPiEUYQSo+Xyxkp+9mYN+uIG+lRSUvLSUTeRIT/mxGu7ikOmAQSvTBKdjIEHg+cr0ZBg8HzlFhTGW0FAy5T72ig8DzlD2ig8DzlFhTGG0lebSeRSPtHB4A6yh7RweAPOiwpkaYB5OtFMA6x1qU9o4PAHnXjsgwT8SmGHIcL0WFMi9pOsdYVhg70cwTP2ig/Jjzp7DYGgAYAADmGCBpBkEEEhgQQQQAEEEEABR2X8uw5OXfHjVsMpWyKklxDWgc5IF9ykUhPSTI0N8OI0OY9pa5pAIIIppQBkGVdmeYeSIDIcJugn9o/rO5HUVXJvPmci1tzMW/Q11gdTKBSOW9g+cguJlHsjM0NLtqiU1EO3B5wRzBVaczUyjBrtkpHu0iGYg7UOoTELPyi5x3Ti463EnvRmzar8xNRWGjmWD/zDmnqKbGfiH4w6KIoRanTVdJ6FTMowbMV4BrfpvN9956U5ZNRAQbRPJW5N3y7nOJOJNetACLHuG9cRzEjuXrozzi53SSnHtY7k7TfFFMgfyQe5MBERXcJ3WfFAuOlzvP4pdkgT/kDvXvtYeTtN8UAN5aDae1tcSB1lSUFxqS41OB6LqJuzJzgQQRUEEXjRejmXc5xJIBN5rUDzIAfwI5vPQE4ZHUbDkzofXkbaP4KVkc3JmJSxCmH/ADYLyOuiQD6Ty1Fhfw4sRnzHvb3FWPJmyhOwaWooitGIjAH+YUd50wktjTKMWlJdzBwor4bKfV33mVqyPsIPJDpuOygpuILbR7bwAOyUByaHmlnEJ2WbHDCypIIN4JbiWu+M3l5DqUykZKUbChshsFGsa1rRjQNFBf0JZIkBBBBAAQQQQAEEEEABBBBAAQQQQAEEEEABBBBAAQQQQB45gOIrz3plHyFLv38CC750Nju8IIIAZxMypF2MnK/Ywh3BN3bHmTj/ALOX6GAdyCCAEzsa5OP+0hdFodxSZ2L8m8VZ2ovrIIIAA2Lsm8VZ2ovrJVmxtk4f7SF0hx7ygggBeHmJINwk5fphsPeE8hZsyrd7LS7eaFDHcF4ggB/Clmt3rWt+aAO5KUQQQAEEEEABBBBAAQQQQAEEEEABBBBAH//Z"/>
          <p:cNvSpPr>
            <a:spLocks noChangeAspect="1" noChangeArrowheads="1"/>
          </p:cNvSpPr>
          <p:nvPr/>
        </p:nvSpPr>
        <p:spPr bwMode="auto">
          <a:xfrm>
            <a:off x="168275" y="-2659063"/>
            <a:ext cx="7153275" cy="554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3084" name="Picture 19" descr="http://2.bp.blogspot.com/-S0xx-NP9HBs/UCLlLyyOeWI/AAAAAAAACd8/eYyvGp2G3Gw/s400/flat%2Bsc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06" y="1344996"/>
            <a:ext cx="2700300" cy="211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2" y="4985400"/>
            <a:ext cx="1878846" cy="144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91312"/>
            <a:ext cx="2261906" cy="375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80062"/>
            <a:ext cx="1838325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400" y="4916971"/>
            <a:ext cx="1577218" cy="1577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73386"/>
            <a:ext cx="1588610" cy="1795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88" y="3553922"/>
            <a:ext cx="1400581" cy="224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962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7"/>
          <p:cNvSpPr>
            <a:spLocks noGrp="1"/>
          </p:cNvSpPr>
          <p:nvPr>
            <p:ph type="title"/>
          </p:nvPr>
        </p:nvSpPr>
        <p:spPr>
          <a:xfrm>
            <a:off x="647564" y="512676"/>
            <a:ext cx="7772400" cy="719138"/>
          </a:xfrm>
        </p:spPr>
        <p:txBody>
          <a:bodyPr/>
          <a:lstStyle/>
          <a:p>
            <a:pPr algn="ctr" eaLnBrk="1" hangingPunct="1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Συσκευές Εισόδου / Εξόδου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04764"/>
            <a:ext cx="7045071" cy="3174469"/>
          </a:xfrm>
        </p:spPr>
        <p:txBody>
          <a:bodyPr lIns="92075" tIns="46038" rIns="92075" bIns="46038"/>
          <a:lstStyle/>
          <a:p>
            <a:pPr marL="476250" indent="-476250" eaLnBrk="1" hangingPunct="1">
              <a:lnSpc>
                <a:spcPct val="40000"/>
              </a:lnSpc>
              <a:spcBef>
                <a:spcPct val="115000"/>
              </a:spcBef>
            </a:pPr>
            <a:endParaRPr lang="el-GR" sz="2800" dirty="0" smtClean="0"/>
          </a:p>
          <a:p>
            <a:pPr marL="457200" indent="-457200"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v"/>
            </a:pPr>
            <a:r>
              <a:rPr lang="el-GR" sz="2400" dirty="0" smtClean="0"/>
              <a:t>Modem-</a:t>
            </a:r>
            <a:r>
              <a:rPr lang="en-US" sz="2400" dirty="0" smtClean="0"/>
              <a:t>Router</a:t>
            </a:r>
            <a:endParaRPr lang="el-GR" sz="2400" dirty="0" smtClean="0"/>
          </a:p>
          <a:p>
            <a:pPr marL="476250" indent="-476250"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v"/>
            </a:pPr>
            <a:r>
              <a:rPr lang="el-GR" sz="2400" i="1" dirty="0" smtClean="0"/>
              <a:t>Οθόνη (touch screen)</a:t>
            </a:r>
            <a:endParaRPr lang="en-US" sz="2400" i="1" dirty="0" smtClean="0"/>
          </a:p>
          <a:p>
            <a:pPr marL="476250" indent="-476250"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v"/>
            </a:pPr>
            <a:r>
              <a:rPr lang="el-GR" sz="2400" i="1" dirty="0"/>
              <a:t>γυαλιά </a:t>
            </a:r>
            <a:r>
              <a:rPr lang="el-GR" sz="2400" i="1" dirty="0" smtClean="0"/>
              <a:t>εικονικής πραγματικότητας (</a:t>
            </a:r>
            <a:r>
              <a:rPr lang="en-US" sz="2400" i="1" dirty="0" smtClean="0"/>
              <a:t>VR glasses)</a:t>
            </a:r>
          </a:p>
          <a:p>
            <a:pPr marL="476250" indent="-476250"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v"/>
            </a:pPr>
            <a:r>
              <a:rPr lang="el-GR" sz="2400" i="1" dirty="0" smtClean="0"/>
              <a:t>Ακουστικά με μικρόφωνο (</a:t>
            </a:r>
            <a:r>
              <a:rPr lang="en-US" sz="2400" i="1" dirty="0" smtClean="0"/>
              <a:t>headset)</a:t>
            </a:r>
            <a:endParaRPr lang="el-GR" sz="2400" i="1" dirty="0" smtClean="0"/>
          </a:p>
          <a:p>
            <a:pPr marL="476250" indent="-476250" eaLnBrk="1" hangingPunct="1">
              <a:lnSpc>
                <a:spcPct val="40000"/>
              </a:lnSpc>
              <a:spcBef>
                <a:spcPct val="115000"/>
              </a:spcBef>
              <a:buFont typeface="Wingdings" pitchFamily="2" charset="2"/>
              <a:buChar char="v"/>
            </a:pPr>
            <a:r>
              <a:rPr lang="el-GR" sz="2400" i="1" dirty="0" smtClean="0"/>
              <a:t>Πολυμηχάνημα</a:t>
            </a:r>
          </a:p>
        </p:txBody>
      </p:sp>
      <p:pic>
        <p:nvPicPr>
          <p:cNvPr id="616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439" y="4824336"/>
            <a:ext cx="1749563" cy="1611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4772482"/>
            <a:ext cx="1511478" cy="198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9" name="Picture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61148"/>
            <a:ext cx="2117543" cy="152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1" name="Picture 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98" y="4824336"/>
            <a:ext cx="1856903" cy="1504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9830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656938"/>
              </p:ext>
            </p:extLst>
          </p:nvPr>
        </p:nvGraphicFramePr>
        <p:xfrm>
          <a:off x="251520" y="512676"/>
          <a:ext cx="870347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392613" y="2209299"/>
            <a:ext cx="3733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14533"/>
            <a:ext cx="1466056" cy="78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687" y="4799577"/>
            <a:ext cx="1318745" cy="760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68300"/>
            <a:ext cx="7772400" cy="946150"/>
          </a:xfrm>
        </p:spPr>
        <p:txBody>
          <a:bodyPr/>
          <a:lstStyle/>
          <a:p>
            <a:pPr eaLnBrk="1" hangingPunct="1"/>
            <a:r>
              <a:rPr lang="el-GR" sz="3600" b="1" smtClean="0"/>
              <a:t>RAM (Random Access Memory) </a:t>
            </a:r>
            <a:r>
              <a:rPr lang="en-US" sz="3600" b="1" smtClean="0"/>
              <a:t/>
            </a:r>
            <a:br>
              <a:rPr lang="en-US" sz="3600" b="1" smtClean="0"/>
            </a:br>
            <a:r>
              <a:rPr lang="el-GR" sz="3600" b="1" smtClean="0"/>
              <a:t>Μνήμη Τυχαίας Προσπέλασης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564" y="1466283"/>
            <a:ext cx="7772400" cy="3294865"/>
          </a:xfrm>
        </p:spPr>
        <p:txBody>
          <a:bodyPr rtlCol="0">
            <a:normAutofit fontScale="70000" lnSpcReduction="20000"/>
          </a:bodyPr>
          <a:lstStyle/>
          <a:p>
            <a:pPr indent="-18288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el-GR" sz="1400" dirty="0" smtClean="0"/>
          </a:p>
          <a:p>
            <a:pPr marL="56007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3400" dirty="0" smtClean="0"/>
              <a:t>Μπορούμε να αποθηκεύσουμε πληροφορίες και προγράμματα </a:t>
            </a:r>
            <a:endParaRPr lang="en-US" sz="3400" dirty="0" smtClean="0"/>
          </a:p>
          <a:p>
            <a:pPr marL="56007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3400" dirty="0" smtClean="0"/>
              <a:t>Μπορούμε να διαβάσουμε και να τροποποιήσουμε το περιεχόμενο της.</a:t>
            </a:r>
          </a:p>
          <a:p>
            <a:pPr marL="56007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3400" dirty="0" smtClean="0"/>
              <a:t>Το περιεχόμενο της μνήμης αυτής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χάνεται </a:t>
            </a:r>
            <a:r>
              <a:rPr lang="el-GR" sz="3400" dirty="0" smtClean="0"/>
              <a:t>με την διακοπή τροφοδοσίας του ρεύματος.</a:t>
            </a:r>
          </a:p>
          <a:p>
            <a:pPr marL="56007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sz="3400" dirty="0" smtClean="0"/>
              <a:t>Επομένως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δεν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μπορεί </a:t>
            </a:r>
            <a:r>
              <a:rPr lang="el-GR" sz="3400" dirty="0" smtClean="0"/>
              <a:t>να </a:t>
            </a:r>
            <a:r>
              <a:rPr lang="el-GR" sz="3400" dirty="0" smtClean="0"/>
              <a:t>χρησιμοποιηθεί </a:t>
            </a:r>
            <a:r>
              <a:rPr lang="el-GR" sz="3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για μόνιμη αποθήκευση προγραμμάτων ή δεδομένων</a:t>
            </a:r>
            <a:r>
              <a:rPr lang="el-GR" sz="2400" dirty="0" smtClean="0"/>
              <a:t>.</a:t>
            </a:r>
          </a:p>
          <a:p>
            <a:pPr indent="-18288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400" dirty="0" smtClean="0"/>
              <a:t>   </a:t>
            </a:r>
          </a:p>
          <a:p>
            <a:pPr indent="-18288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l-GR" sz="1400" b="1" dirty="0" smtClean="0"/>
              <a:t>                </a:t>
            </a:r>
            <a:endParaRPr lang="el-GR" sz="1400" dirty="0" smtClean="0"/>
          </a:p>
        </p:txBody>
      </p:sp>
      <p:pic>
        <p:nvPicPr>
          <p:cNvPr id="8196" name="Picture 6" descr="http://upload.wikimedia.org/wikipedia/commons/thumb/e/e8/DDR2_ram_mounted.jpg/220px-DDR2_ram_moun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4540639"/>
            <a:ext cx="3240348" cy="216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https://encrypted-tbn0.gstatic.com/images?q=tbn:ANd9GcRMbmELPySBujM_fb5Botgt7gR_-fi1BoIsnKR2aOsMsWgZbTw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9" y="4576810"/>
            <a:ext cx="2773064" cy="209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6D533D-8A55-4F08-A57C-91F8B99AE2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4" y="207387"/>
            <a:ext cx="82788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20788"/>
            <a:ext cx="8644967" cy="247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7" y="4524946"/>
            <a:ext cx="2664296" cy="1913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667" y="4687473"/>
            <a:ext cx="1310969" cy="17509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94" y="4705382"/>
            <a:ext cx="2952750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58426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2038</TotalTime>
  <Words>674</Words>
  <Application>Microsoft Office PowerPoint</Application>
  <PresentationFormat>On-screen Show (4:3)</PresentationFormat>
  <Paragraphs>143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Perspective</vt:lpstr>
      <vt:lpstr>Κεφάλαιο 2ο - Το Υλικό του Υπολογιστή</vt:lpstr>
      <vt:lpstr>PowerPoint Presentation</vt:lpstr>
      <vt:lpstr>Η Δομή ενός Η/Υ</vt:lpstr>
      <vt:lpstr>Μονάδες  Εισόδου</vt:lpstr>
      <vt:lpstr>Μονάδες Εξόδου</vt:lpstr>
      <vt:lpstr>Συσκευές Εισόδου / Εξόδου</vt:lpstr>
      <vt:lpstr>PowerPoint Presentation</vt:lpstr>
      <vt:lpstr>RAM (Random Access Memory)  Μνήμη Τυχαίας Προσπέλασης</vt:lpstr>
      <vt:lpstr>PowerPoint Presentation</vt:lpstr>
      <vt:lpstr>Αποθηκευτικά Μέσα</vt:lpstr>
      <vt:lpstr>PowerPoint Presentation</vt:lpstr>
      <vt:lpstr>PowerPoint Presentation</vt:lpstr>
      <vt:lpstr>PowerPoint Presentation</vt:lpstr>
      <vt:lpstr>Υπερυπολογιστές (supercomputers), χρησιμοποιούνται από ερευνητικά εργαστήρια  </vt:lpstr>
      <vt:lpstr>Μεγάλα συστήματα (mainframes) χρησιμοποιούνται από μεγάλους οργανισμούς, τράπεζες και εταιρείες  </vt:lpstr>
      <vt:lpstr>Προσωπικοί υπολογιστές </vt:lpstr>
      <vt:lpstr>PowerPoint Presentation</vt:lpstr>
      <vt:lpstr>Έξυπνες συσκευές (Smart devices)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ΕΝΟΤΗΤΑ 1 – Κεφάλαιο 2: Το Υλικό του Υπολογιστή</dc:title>
  <dc:creator>Μαργαρίτα</dc:creator>
  <cp:lastModifiedBy>LENOVO</cp:lastModifiedBy>
  <cp:revision>137</cp:revision>
  <dcterms:created xsi:type="dcterms:W3CDTF">2005-12-14T17:43:51Z</dcterms:created>
  <dcterms:modified xsi:type="dcterms:W3CDTF">2020-12-07T07:58:15Z</dcterms:modified>
</cp:coreProperties>
</file>