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4"/>
  </p:notesMasterIdLst>
  <p:sldIdLst>
    <p:sldId id="256" r:id="rId2"/>
    <p:sldId id="279" r:id="rId3"/>
    <p:sldId id="299" r:id="rId4"/>
    <p:sldId id="300" r:id="rId5"/>
    <p:sldId id="301" r:id="rId6"/>
    <p:sldId id="280" r:id="rId7"/>
    <p:sldId id="281" r:id="rId8"/>
    <p:sldId id="282" r:id="rId9"/>
    <p:sldId id="302" r:id="rId10"/>
    <p:sldId id="297" r:id="rId11"/>
    <p:sldId id="287" r:id="rId12"/>
    <p:sldId id="288" r:id="rId13"/>
    <p:sldId id="289" r:id="rId14"/>
    <p:sldId id="290" r:id="rId15"/>
    <p:sldId id="291" r:id="rId16"/>
    <p:sldId id="292" r:id="rId17"/>
    <p:sldId id="298" r:id="rId18"/>
    <p:sldId id="293" r:id="rId19"/>
    <p:sldId id="294" r:id="rId20"/>
    <p:sldId id="296" r:id="rId21"/>
    <p:sldId id="295" r:id="rId22"/>
    <p:sldId id="278" r:id="rId2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C7DE2-7A46-4986-B923-49DEE5ACEB49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16E948A0-F6E7-4D8C-B3DF-4388BB195FE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dirty="0" smtClean="0"/>
            <a:t>Λογισμικό</a:t>
          </a:r>
        </a:p>
        <a:p>
          <a:pPr defTabSz="2578100">
            <a:lnSpc>
              <a:spcPct val="90000"/>
            </a:lnSpc>
            <a:spcBef>
              <a:spcPct val="0"/>
            </a:spcBef>
          </a:pPr>
          <a:endParaRPr lang="el-GR" dirty="0"/>
        </a:p>
      </dgm:t>
    </dgm:pt>
    <dgm:pt modelId="{828A85EC-5E0F-42E3-8C47-1569730D2F6C}" type="parTrans" cxnId="{95AD58AD-6CF3-42EE-A937-1951687C35DB}">
      <dgm:prSet/>
      <dgm:spPr/>
      <dgm:t>
        <a:bodyPr/>
        <a:lstStyle/>
        <a:p>
          <a:endParaRPr lang="el-GR"/>
        </a:p>
      </dgm:t>
    </dgm:pt>
    <dgm:pt modelId="{8606326C-0053-452D-97F7-A37DD656B10C}" type="sibTrans" cxnId="{95AD58AD-6CF3-42EE-A937-1951687C35DB}">
      <dgm:prSet/>
      <dgm:spPr/>
      <dgm:t>
        <a:bodyPr/>
        <a:lstStyle/>
        <a:p>
          <a:endParaRPr lang="el-GR"/>
        </a:p>
      </dgm:t>
    </dgm:pt>
    <dgm:pt modelId="{FE2D9AA3-214F-4845-847E-00BD1EB1FCCC}">
      <dgm:prSet/>
      <dgm:spPr/>
      <dgm:t>
        <a:bodyPr/>
        <a:lstStyle/>
        <a:p>
          <a:r>
            <a:rPr lang="el-GR" dirty="0" smtClean="0">
              <a:hlinkClick xmlns:r="http://schemas.openxmlformats.org/officeDocument/2006/relationships" r:id="rId1" action="ppaction://hlinksldjump"/>
            </a:rPr>
            <a:t>Λογισμικό Συστήματος (</a:t>
          </a:r>
          <a:r>
            <a:rPr lang="en-US" dirty="0" smtClean="0">
              <a:hlinkClick xmlns:r="http://schemas.openxmlformats.org/officeDocument/2006/relationships" r:id="rId1" action="ppaction://hlinksldjump"/>
            </a:rPr>
            <a:t>system software)</a:t>
          </a:r>
          <a:endParaRPr lang="el-GR" dirty="0"/>
        </a:p>
      </dgm:t>
    </dgm:pt>
    <dgm:pt modelId="{0EB93BBD-4AC8-4776-84C2-0CA79A8BC81C}" type="parTrans" cxnId="{7FC55B41-93D1-40BA-AE88-07B49098CA88}">
      <dgm:prSet/>
      <dgm:spPr/>
      <dgm:t>
        <a:bodyPr/>
        <a:lstStyle/>
        <a:p>
          <a:endParaRPr lang="el-GR"/>
        </a:p>
      </dgm:t>
    </dgm:pt>
    <dgm:pt modelId="{8FFE3301-B9C3-4F85-B709-17C9DBF50A90}" type="sibTrans" cxnId="{7FC55B41-93D1-40BA-AE88-07B49098CA88}">
      <dgm:prSet/>
      <dgm:spPr/>
      <dgm:t>
        <a:bodyPr/>
        <a:lstStyle/>
        <a:p>
          <a:endParaRPr lang="el-GR"/>
        </a:p>
      </dgm:t>
    </dgm:pt>
    <dgm:pt modelId="{6726DD35-459F-4DA1-8846-0C603B5B8AB5}">
      <dgm:prSet/>
      <dgm:spPr/>
      <dgm:t>
        <a:bodyPr/>
        <a:lstStyle/>
        <a:p>
          <a:r>
            <a:rPr lang="el-GR" dirty="0" smtClean="0">
              <a:hlinkClick xmlns:r="http://schemas.openxmlformats.org/officeDocument/2006/relationships" r:id="rId2" action="ppaction://hlinksldjump"/>
            </a:rPr>
            <a:t>Λογισμικό Εφαρμογών (</a:t>
          </a:r>
          <a:r>
            <a:rPr lang="en-US" dirty="0" smtClean="0">
              <a:hlinkClick xmlns:r="http://schemas.openxmlformats.org/officeDocument/2006/relationships" r:id="rId2" action="ppaction://hlinksldjump"/>
            </a:rPr>
            <a:t>application software)</a:t>
          </a:r>
          <a:endParaRPr lang="el-GR" dirty="0"/>
        </a:p>
      </dgm:t>
    </dgm:pt>
    <dgm:pt modelId="{4725FA22-0423-439D-BEEA-717BCB5947AC}" type="parTrans" cxnId="{FE3AA668-BBF6-4B6D-8E7F-07C48308E635}">
      <dgm:prSet/>
      <dgm:spPr/>
      <dgm:t>
        <a:bodyPr/>
        <a:lstStyle/>
        <a:p>
          <a:endParaRPr lang="el-GR"/>
        </a:p>
      </dgm:t>
    </dgm:pt>
    <dgm:pt modelId="{AD7E2433-C133-45A2-A157-16135D4FD52F}" type="sibTrans" cxnId="{FE3AA668-BBF6-4B6D-8E7F-07C48308E635}">
      <dgm:prSet/>
      <dgm:spPr/>
      <dgm:t>
        <a:bodyPr/>
        <a:lstStyle/>
        <a:p>
          <a:endParaRPr lang="el-GR"/>
        </a:p>
      </dgm:t>
    </dgm:pt>
    <dgm:pt modelId="{D2391292-3E6C-4EFD-A4DB-BB97F92B41B9}" type="pres">
      <dgm:prSet presAssocID="{A54C7DE2-7A46-4986-B923-49DEE5ACEB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70C4FB-4B63-417C-B06E-BF963CFCA1F3}" type="pres">
      <dgm:prSet presAssocID="{A54C7DE2-7A46-4986-B923-49DEE5ACEB49}" presName="hierFlow" presStyleCnt="0"/>
      <dgm:spPr/>
    </dgm:pt>
    <dgm:pt modelId="{7C1C9442-7AEA-49A5-91BD-5B66924B6F8B}" type="pres">
      <dgm:prSet presAssocID="{A54C7DE2-7A46-4986-B923-49DEE5ACEB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CF47B52-F965-401E-ABA3-67223603989E}" type="pres">
      <dgm:prSet presAssocID="{16E948A0-F6E7-4D8C-B3DF-4388BB195FE6}" presName="Name14" presStyleCnt="0"/>
      <dgm:spPr/>
    </dgm:pt>
    <dgm:pt modelId="{24FF691F-284D-44FF-9AA7-150B32A62D5A}" type="pres">
      <dgm:prSet presAssocID="{16E948A0-F6E7-4D8C-B3DF-4388BB195FE6}" presName="level1Shape" presStyleLbl="node0" presStyleIdx="0" presStyleCnt="1" custScaleX="94204" custScaleY="8195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AE8D049-1980-44BF-AEF2-7BD5B9ABEBA4}" type="pres">
      <dgm:prSet presAssocID="{16E948A0-F6E7-4D8C-B3DF-4388BB195FE6}" presName="hierChild2" presStyleCnt="0"/>
      <dgm:spPr/>
    </dgm:pt>
    <dgm:pt modelId="{C3D8EBC6-3820-4D94-8E80-C41F4C43DEAA}" type="pres">
      <dgm:prSet presAssocID="{0EB93BBD-4AC8-4776-84C2-0CA79A8BC81C}" presName="Name19" presStyleLbl="parChTrans1D2" presStyleIdx="0" presStyleCnt="2"/>
      <dgm:spPr/>
      <dgm:t>
        <a:bodyPr/>
        <a:lstStyle/>
        <a:p>
          <a:endParaRPr lang="el-GR"/>
        </a:p>
      </dgm:t>
    </dgm:pt>
    <dgm:pt modelId="{C9D549BC-1D8A-4174-B05B-096447B881B0}" type="pres">
      <dgm:prSet presAssocID="{FE2D9AA3-214F-4845-847E-00BD1EB1FCCC}" presName="Name21" presStyleCnt="0"/>
      <dgm:spPr/>
    </dgm:pt>
    <dgm:pt modelId="{5BABCDCB-E048-4652-B618-FA59177E6A9E}" type="pres">
      <dgm:prSet presAssocID="{FE2D9AA3-214F-4845-847E-00BD1EB1FCCC}" presName="level2Shape" presStyleLbl="node2" presStyleIdx="0" presStyleCnt="2"/>
      <dgm:spPr/>
      <dgm:t>
        <a:bodyPr/>
        <a:lstStyle/>
        <a:p>
          <a:endParaRPr lang="el-GR"/>
        </a:p>
      </dgm:t>
    </dgm:pt>
    <dgm:pt modelId="{5C78470F-2FA0-4BB3-86BF-5C53370F5BB2}" type="pres">
      <dgm:prSet presAssocID="{FE2D9AA3-214F-4845-847E-00BD1EB1FCCC}" presName="hierChild3" presStyleCnt="0"/>
      <dgm:spPr/>
    </dgm:pt>
    <dgm:pt modelId="{9F4A770B-7880-4959-834D-ED0B54A4C058}" type="pres">
      <dgm:prSet presAssocID="{4725FA22-0423-439D-BEEA-717BCB5947AC}" presName="Name19" presStyleLbl="parChTrans1D2" presStyleIdx="1" presStyleCnt="2"/>
      <dgm:spPr/>
      <dgm:t>
        <a:bodyPr/>
        <a:lstStyle/>
        <a:p>
          <a:endParaRPr lang="el-GR"/>
        </a:p>
      </dgm:t>
    </dgm:pt>
    <dgm:pt modelId="{21DF8511-D4C0-412C-9947-0B3AB58AEACF}" type="pres">
      <dgm:prSet presAssocID="{6726DD35-459F-4DA1-8846-0C603B5B8AB5}" presName="Name21" presStyleCnt="0"/>
      <dgm:spPr/>
    </dgm:pt>
    <dgm:pt modelId="{C2B0260C-48C3-4F64-AEBE-2375A8B13C8B}" type="pres">
      <dgm:prSet presAssocID="{6726DD35-459F-4DA1-8846-0C603B5B8AB5}" presName="level2Shape" presStyleLbl="node2" presStyleIdx="1" presStyleCnt="2"/>
      <dgm:spPr/>
      <dgm:t>
        <a:bodyPr/>
        <a:lstStyle/>
        <a:p>
          <a:endParaRPr lang="el-GR"/>
        </a:p>
      </dgm:t>
    </dgm:pt>
    <dgm:pt modelId="{3EB14C8B-0BD6-4757-9955-AF319C46E9D3}" type="pres">
      <dgm:prSet presAssocID="{6726DD35-459F-4DA1-8846-0C603B5B8AB5}" presName="hierChild3" presStyleCnt="0"/>
      <dgm:spPr/>
    </dgm:pt>
    <dgm:pt modelId="{F1A89FD9-7AEA-4049-AF48-DD0BB2943CA6}" type="pres">
      <dgm:prSet presAssocID="{A54C7DE2-7A46-4986-B923-49DEE5ACEB49}" presName="bgShapesFlow" presStyleCnt="0"/>
      <dgm:spPr/>
    </dgm:pt>
  </dgm:ptLst>
  <dgm:cxnLst>
    <dgm:cxn modelId="{1DA5A6CF-F5C1-40AF-8801-3506A0536A07}" type="presOf" srcId="{4725FA22-0423-439D-BEEA-717BCB5947AC}" destId="{9F4A770B-7880-4959-834D-ED0B54A4C058}" srcOrd="0" destOrd="0" presId="urn:microsoft.com/office/officeart/2005/8/layout/hierarchy6"/>
    <dgm:cxn modelId="{DFC84E21-4486-4EB7-AED1-9D559398EF3B}" type="presOf" srcId="{FE2D9AA3-214F-4845-847E-00BD1EB1FCCC}" destId="{5BABCDCB-E048-4652-B618-FA59177E6A9E}" srcOrd="0" destOrd="0" presId="urn:microsoft.com/office/officeart/2005/8/layout/hierarchy6"/>
    <dgm:cxn modelId="{95AD58AD-6CF3-42EE-A937-1951687C35DB}" srcId="{A54C7DE2-7A46-4986-B923-49DEE5ACEB49}" destId="{16E948A0-F6E7-4D8C-B3DF-4388BB195FE6}" srcOrd="0" destOrd="0" parTransId="{828A85EC-5E0F-42E3-8C47-1569730D2F6C}" sibTransId="{8606326C-0053-452D-97F7-A37DD656B10C}"/>
    <dgm:cxn modelId="{1DFE11A7-9576-44C5-A03C-69068DE9F6C5}" type="presOf" srcId="{A54C7DE2-7A46-4986-B923-49DEE5ACEB49}" destId="{D2391292-3E6C-4EFD-A4DB-BB97F92B41B9}" srcOrd="0" destOrd="0" presId="urn:microsoft.com/office/officeart/2005/8/layout/hierarchy6"/>
    <dgm:cxn modelId="{0DAF0DE9-9005-4622-9F6A-B31C8FE32FA6}" type="presOf" srcId="{16E948A0-F6E7-4D8C-B3DF-4388BB195FE6}" destId="{24FF691F-284D-44FF-9AA7-150B32A62D5A}" srcOrd="0" destOrd="0" presId="urn:microsoft.com/office/officeart/2005/8/layout/hierarchy6"/>
    <dgm:cxn modelId="{FE3AA668-BBF6-4B6D-8E7F-07C48308E635}" srcId="{16E948A0-F6E7-4D8C-B3DF-4388BB195FE6}" destId="{6726DD35-459F-4DA1-8846-0C603B5B8AB5}" srcOrd="1" destOrd="0" parTransId="{4725FA22-0423-439D-BEEA-717BCB5947AC}" sibTransId="{AD7E2433-C133-45A2-A157-16135D4FD52F}"/>
    <dgm:cxn modelId="{EF13EDEF-093E-4324-B922-65772A44D8CE}" type="presOf" srcId="{0EB93BBD-4AC8-4776-84C2-0CA79A8BC81C}" destId="{C3D8EBC6-3820-4D94-8E80-C41F4C43DEAA}" srcOrd="0" destOrd="0" presId="urn:microsoft.com/office/officeart/2005/8/layout/hierarchy6"/>
    <dgm:cxn modelId="{AC5544B6-1DB6-4B31-B0CE-B3AFD1A977F3}" type="presOf" srcId="{6726DD35-459F-4DA1-8846-0C603B5B8AB5}" destId="{C2B0260C-48C3-4F64-AEBE-2375A8B13C8B}" srcOrd="0" destOrd="0" presId="urn:microsoft.com/office/officeart/2005/8/layout/hierarchy6"/>
    <dgm:cxn modelId="{7FC55B41-93D1-40BA-AE88-07B49098CA88}" srcId="{16E948A0-F6E7-4D8C-B3DF-4388BB195FE6}" destId="{FE2D9AA3-214F-4845-847E-00BD1EB1FCCC}" srcOrd="0" destOrd="0" parTransId="{0EB93BBD-4AC8-4776-84C2-0CA79A8BC81C}" sibTransId="{8FFE3301-B9C3-4F85-B709-17C9DBF50A90}"/>
    <dgm:cxn modelId="{E4BCCD92-C6BE-4382-A186-9FA24E733DA8}" type="presParOf" srcId="{D2391292-3E6C-4EFD-A4DB-BB97F92B41B9}" destId="{0670C4FB-4B63-417C-B06E-BF963CFCA1F3}" srcOrd="0" destOrd="0" presId="urn:microsoft.com/office/officeart/2005/8/layout/hierarchy6"/>
    <dgm:cxn modelId="{997415DA-656E-4ADA-81EA-DFFA6D4F525E}" type="presParOf" srcId="{0670C4FB-4B63-417C-B06E-BF963CFCA1F3}" destId="{7C1C9442-7AEA-49A5-91BD-5B66924B6F8B}" srcOrd="0" destOrd="0" presId="urn:microsoft.com/office/officeart/2005/8/layout/hierarchy6"/>
    <dgm:cxn modelId="{EC32AD59-48EC-4407-853D-AD61AFCAD510}" type="presParOf" srcId="{7C1C9442-7AEA-49A5-91BD-5B66924B6F8B}" destId="{9CF47B52-F965-401E-ABA3-67223603989E}" srcOrd="0" destOrd="0" presId="urn:microsoft.com/office/officeart/2005/8/layout/hierarchy6"/>
    <dgm:cxn modelId="{88B313C5-9563-4A60-8D8E-F483435EBFB3}" type="presParOf" srcId="{9CF47B52-F965-401E-ABA3-67223603989E}" destId="{24FF691F-284D-44FF-9AA7-150B32A62D5A}" srcOrd="0" destOrd="0" presId="urn:microsoft.com/office/officeart/2005/8/layout/hierarchy6"/>
    <dgm:cxn modelId="{6FFC6D89-D0D0-456C-B540-FE0B88301A14}" type="presParOf" srcId="{9CF47B52-F965-401E-ABA3-67223603989E}" destId="{9AE8D049-1980-44BF-AEF2-7BD5B9ABEBA4}" srcOrd="1" destOrd="0" presId="urn:microsoft.com/office/officeart/2005/8/layout/hierarchy6"/>
    <dgm:cxn modelId="{2510A265-B366-4BB4-8E98-6E46A58447B9}" type="presParOf" srcId="{9AE8D049-1980-44BF-AEF2-7BD5B9ABEBA4}" destId="{C3D8EBC6-3820-4D94-8E80-C41F4C43DEAA}" srcOrd="0" destOrd="0" presId="urn:microsoft.com/office/officeart/2005/8/layout/hierarchy6"/>
    <dgm:cxn modelId="{E8138D86-9F4D-4886-9178-2B2E8BCD9458}" type="presParOf" srcId="{9AE8D049-1980-44BF-AEF2-7BD5B9ABEBA4}" destId="{C9D549BC-1D8A-4174-B05B-096447B881B0}" srcOrd="1" destOrd="0" presId="urn:microsoft.com/office/officeart/2005/8/layout/hierarchy6"/>
    <dgm:cxn modelId="{D1428FA1-F8F0-4DF0-8E0D-B5BFFAA12829}" type="presParOf" srcId="{C9D549BC-1D8A-4174-B05B-096447B881B0}" destId="{5BABCDCB-E048-4652-B618-FA59177E6A9E}" srcOrd="0" destOrd="0" presId="urn:microsoft.com/office/officeart/2005/8/layout/hierarchy6"/>
    <dgm:cxn modelId="{6F5B40AA-F2C1-4891-9F4F-99BCBB2438A5}" type="presParOf" srcId="{C9D549BC-1D8A-4174-B05B-096447B881B0}" destId="{5C78470F-2FA0-4BB3-86BF-5C53370F5BB2}" srcOrd="1" destOrd="0" presId="urn:microsoft.com/office/officeart/2005/8/layout/hierarchy6"/>
    <dgm:cxn modelId="{F3E1DD90-F217-47A1-BED9-A236838567C2}" type="presParOf" srcId="{9AE8D049-1980-44BF-AEF2-7BD5B9ABEBA4}" destId="{9F4A770B-7880-4959-834D-ED0B54A4C058}" srcOrd="2" destOrd="0" presId="urn:microsoft.com/office/officeart/2005/8/layout/hierarchy6"/>
    <dgm:cxn modelId="{67B8F38B-3F3A-4EEE-A85E-9E3F3DBEF933}" type="presParOf" srcId="{9AE8D049-1980-44BF-AEF2-7BD5B9ABEBA4}" destId="{21DF8511-D4C0-412C-9947-0B3AB58AEACF}" srcOrd="3" destOrd="0" presId="urn:microsoft.com/office/officeart/2005/8/layout/hierarchy6"/>
    <dgm:cxn modelId="{B4F1364D-5693-43B0-909D-B33E4216C808}" type="presParOf" srcId="{21DF8511-D4C0-412C-9947-0B3AB58AEACF}" destId="{C2B0260C-48C3-4F64-AEBE-2375A8B13C8B}" srcOrd="0" destOrd="0" presId="urn:microsoft.com/office/officeart/2005/8/layout/hierarchy6"/>
    <dgm:cxn modelId="{C53A534C-5E54-4E1B-A481-CF356B23543B}" type="presParOf" srcId="{21DF8511-D4C0-412C-9947-0B3AB58AEACF}" destId="{3EB14C8B-0BD6-4757-9955-AF319C46E9D3}" srcOrd="1" destOrd="0" presId="urn:microsoft.com/office/officeart/2005/8/layout/hierarchy6"/>
    <dgm:cxn modelId="{C32A90FE-52A8-4AD4-8E92-BDE2FB357FCA}" type="presParOf" srcId="{D2391292-3E6C-4EFD-A4DB-BB97F92B41B9}" destId="{F1A89FD9-7AEA-4049-AF48-DD0BB2943CA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B78DA-E774-4152-A5F1-E10DAE7D3DA9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4E41C2BD-A114-4ADF-99C2-6FAA9DD8ECC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την αρμονική λειτουργία του υπολογιστή</a:t>
          </a:r>
          <a:endParaRPr lang="el-GR" sz="2000" b="1" dirty="0"/>
        </a:p>
      </dgm:t>
    </dgm:pt>
    <dgm:pt modelId="{14AB0CBE-AC59-45E8-993D-7987CAB3116C}" type="parTrans" cxnId="{9AF7676F-91F5-435A-A4D1-9108DE688939}">
      <dgm:prSet/>
      <dgm:spPr/>
      <dgm:t>
        <a:bodyPr/>
        <a:lstStyle/>
        <a:p>
          <a:endParaRPr lang="el-GR" sz="3600"/>
        </a:p>
      </dgm:t>
    </dgm:pt>
    <dgm:pt modelId="{F8C37AA2-CEF7-4C8D-961C-65A69996FBC6}" type="sibTrans" cxnId="{9AF7676F-91F5-435A-A4D1-9108DE688939}">
      <dgm:prSet/>
      <dgm:spPr/>
      <dgm:t>
        <a:bodyPr/>
        <a:lstStyle/>
        <a:p>
          <a:endParaRPr lang="el-GR"/>
        </a:p>
      </dgm:t>
    </dgm:pt>
    <dgm:pt modelId="{BC23D4F0-D39A-40A9-A8FC-91F43098053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</a:t>
          </a:r>
          <a:r>
            <a: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Λειτουργικό Σύστημα </a:t>
          </a:r>
          <a:r>
            <a: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είναι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υπεύθυνο για </a:t>
          </a:r>
        </a:p>
        <a:p>
          <a:pPr defTabSz="2222500">
            <a:lnSpc>
              <a:spcPct val="90000"/>
            </a:lnSpc>
            <a:spcBef>
              <a:spcPct val="0"/>
            </a:spcBef>
          </a:pPr>
          <a:endParaRPr lang="el-GR" sz="1600" dirty="0"/>
        </a:p>
      </dgm:t>
    </dgm:pt>
    <dgm:pt modelId="{8AF9587A-A826-4E31-9170-F48CE996A3AD}" type="sibTrans" cxnId="{A4718BA1-E7DF-4C51-A590-9FAD02C5097C}">
      <dgm:prSet/>
      <dgm:spPr/>
      <dgm:t>
        <a:bodyPr/>
        <a:lstStyle/>
        <a:p>
          <a:endParaRPr lang="el-GR"/>
        </a:p>
      </dgm:t>
    </dgm:pt>
    <dgm:pt modelId="{E37FDBA2-E718-4C66-B736-ABBC488EB793}" type="parTrans" cxnId="{A4718BA1-E7DF-4C51-A590-9FAD02C5097C}">
      <dgm:prSet/>
      <dgm:spPr/>
      <dgm:t>
        <a:bodyPr/>
        <a:lstStyle/>
        <a:p>
          <a:endParaRPr lang="el-GR"/>
        </a:p>
      </dgm:t>
    </dgm:pt>
    <dgm:pt modelId="{786EE012-D3DD-4843-8E02-EFA73FDD04B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 τη διαχείριση του υλικού του υπολογιστή</a:t>
          </a:r>
          <a:endParaRPr lang="el-GR" sz="2000" b="1" dirty="0"/>
        </a:p>
      </dgm:t>
    </dgm:pt>
    <dgm:pt modelId="{7FBF6B5B-2372-40E0-AC69-EBA18C1CBBE0}" type="parTrans" cxnId="{5669DB10-C56F-49E3-B396-320CA3D1C5C2}">
      <dgm:prSet/>
      <dgm:spPr/>
      <dgm:t>
        <a:bodyPr/>
        <a:lstStyle/>
        <a:p>
          <a:endParaRPr lang="el-GR" sz="3600"/>
        </a:p>
      </dgm:t>
    </dgm:pt>
    <dgm:pt modelId="{08A93E32-1E48-47DF-AF9F-8332F74F5B7E}" type="sibTrans" cxnId="{5669DB10-C56F-49E3-B396-320CA3D1C5C2}">
      <dgm:prSet/>
      <dgm:spPr/>
      <dgm:t>
        <a:bodyPr/>
        <a:lstStyle/>
        <a:p>
          <a:endParaRPr lang="el-GR"/>
        </a:p>
      </dgm:t>
    </dgm:pt>
    <dgm:pt modelId="{249FEF08-E325-429D-824D-3885F581A00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την επικοινωνία μας με τον υπολογιστή μέσω των περιφερειακών συσκευών</a:t>
          </a:r>
          <a:endParaRPr lang="el-GR" sz="2000" b="1" dirty="0"/>
        </a:p>
      </dgm:t>
    </dgm:pt>
    <dgm:pt modelId="{8614AE8A-43B5-46D4-8459-90A6B21F5F63}" type="parTrans" cxnId="{2CB45776-0B0E-41E7-9328-56E2D1297E94}">
      <dgm:prSet/>
      <dgm:spPr/>
      <dgm:t>
        <a:bodyPr/>
        <a:lstStyle/>
        <a:p>
          <a:endParaRPr lang="el-GR" sz="3600"/>
        </a:p>
      </dgm:t>
    </dgm:pt>
    <dgm:pt modelId="{9BE021BE-A7B1-49E4-8B54-0690F230584E}" type="sibTrans" cxnId="{2CB45776-0B0E-41E7-9328-56E2D1297E94}">
      <dgm:prSet/>
      <dgm:spPr/>
      <dgm:t>
        <a:bodyPr/>
        <a:lstStyle/>
        <a:p>
          <a:endParaRPr lang="el-GR"/>
        </a:p>
      </dgm:t>
    </dgm:pt>
    <dgm:pt modelId="{881BB5C5-5B82-4A4B-9C2F-6F45A1FE900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 την αποθήκευση των εργασιών μας </a:t>
          </a:r>
          <a:endParaRPr lang="el-GR" sz="2000" b="1" dirty="0"/>
        </a:p>
      </dgm:t>
    </dgm:pt>
    <dgm:pt modelId="{BE0BD9CB-0E7F-4E30-9E29-A7728E3FE879}" type="parTrans" cxnId="{EF7EEAFD-DA17-496E-9919-93957F533B79}">
      <dgm:prSet/>
      <dgm:spPr/>
      <dgm:t>
        <a:bodyPr/>
        <a:lstStyle/>
        <a:p>
          <a:endParaRPr lang="el-GR" sz="3600"/>
        </a:p>
      </dgm:t>
    </dgm:pt>
    <dgm:pt modelId="{D11A2812-9D6C-47AD-807C-A3AF18FE83CC}" type="sibTrans" cxnId="{EF7EEAFD-DA17-496E-9919-93957F533B79}">
      <dgm:prSet/>
      <dgm:spPr/>
      <dgm:t>
        <a:bodyPr/>
        <a:lstStyle/>
        <a:p>
          <a:endParaRPr lang="el-GR"/>
        </a:p>
      </dgm:t>
    </dgm:pt>
    <dgm:pt modelId="{69852F43-D9B9-48C6-AB1B-5F7DD2F3839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την εκτέλεση άλλων προγραμμάτων </a:t>
          </a:r>
          <a:endParaRPr lang="el-GR" sz="2000" b="1" dirty="0"/>
        </a:p>
      </dgm:t>
    </dgm:pt>
    <dgm:pt modelId="{78C02877-6FC2-4A0E-854F-3A2905014C96}" type="parTrans" cxnId="{D4A5EB8A-8FD6-4A0F-A048-58EC56940403}">
      <dgm:prSet/>
      <dgm:spPr/>
      <dgm:t>
        <a:bodyPr/>
        <a:lstStyle/>
        <a:p>
          <a:endParaRPr lang="el-GR" sz="3600"/>
        </a:p>
      </dgm:t>
    </dgm:pt>
    <dgm:pt modelId="{65A35234-8B92-479D-91A2-AFC210CF8E27}" type="sibTrans" cxnId="{D4A5EB8A-8FD6-4A0F-A048-58EC56940403}">
      <dgm:prSet/>
      <dgm:spPr/>
      <dgm:t>
        <a:bodyPr/>
        <a:lstStyle/>
        <a:p>
          <a:endParaRPr lang="el-GR"/>
        </a:p>
      </dgm:t>
    </dgm:pt>
    <dgm:pt modelId="{610891DA-5FD2-480E-A9B6-2200B851B728}" type="pres">
      <dgm:prSet presAssocID="{CEAB78DA-E774-4152-A5F1-E10DAE7D3D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C433288-E437-4F38-B613-9A7ED7066876}" type="pres">
      <dgm:prSet presAssocID="{BC23D4F0-D39A-40A9-A8FC-91F430980534}" presName="root1" presStyleCnt="0"/>
      <dgm:spPr/>
    </dgm:pt>
    <dgm:pt modelId="{63F6550C-17F0-4A7E-9901-BD8765186598}" type="pres">
      <dgm:prSet presAssocID="{BC23D4F0-D39A-40A9-A8FC-91F430980534}" presName="LevelOneTextNode" presStyleLbl="node0" presStyleIdx="0" presStyleCnt="1" custScaleX="100662" custScaleY="10305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6E79E51-3E20-4C96-8AC4-C8F215D1FE43}" type="pres">
      <dgm:prSet presAssocID="{BC23D4F0-D39A-40A9-A8FC-91F430980534}" presName="level2hierChild" presStyleCnt="0"/>
      <dgm:spPr/>
    </dgm:pt>
    <dgm:pt modelId="{7B196D6C-22D2-41BE-A894-3177978C55B5}" type="pres">
      <dgm:prSet presAssocID="{8614AE8A-43B5-46D4-8459-90A6B21F5F63}" presName="conn2-1" presStyleLbl="parChTrans1D2" presStyleIdx="0" presStyleCnt="5"/>
      <dgm:spPr/>
      <dgm:t>
        <a:bodyPr/>
        <a:lstStyle/>
        <a:p>
          <a:endParaRPr lang="el-GR"/>
        </a:p>
      </dgm:t>
    </dgm:pt>
    <dgm:pt modelId="{18086E3B-396B-49EB-AC78-FE2903C3030A}" type="pres">
      <dgm:prSet presAssocID="{8614AE8A-43B5-46D4-8459-90A6B21F5F63}" presName="connTx" presStyleLbl="parChTrans1D2" presStyleIdx="0" presStyleCnt="5"/>
      <dgm:spPr/>
      <dgm:t>
        <a:bodyPr/>
        <a:lstStyle/>
        <a:p>
          <a:endParaRPr lang="el-GR"/>
        </a:p>
      </dgm:t>
    </dgm:pt>
    <dgm:pt modelId="{D5C29155-8B9B-4197-8DE8-8BFF2004CEB4}" type="pres">
      <dgm:prSet presAssocID="{249FEF08-E325-429D-824D-3885F581A001}" presName="root2" presStyleCnt="0"/>
      <dgm:spPr/>
    </dgm:pt>
    <dgm:pt modelId="{3538F91F-7A17-4C00-BAA4-7A115D64F391}" type="pres">
      <dgm:prSet presAssocID="{249FEF08-E325-429D-824D-3885F581A001}" presName="LevelTwoTextNode" presStyleLbl="node2" presStyleIdx="0" presStyleCnt="5" custScaleX="183853" custScaleY="80134" custLinFactNeighborX="1392" custLinFactNeighborY="332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891FF5A-D664-4138-9D69-A9CA1824CCB1}" type="pres">
      <dgm:prSet presAssocID="{249FEF08-E325-429D-824D-3885F581A001}" presName="level3hierChild" presStyleCnt="0"/>
      <dgm:spPr/>
    </dgm:pt>
    <dgm:pt modelId="{43EDB689-D586-42E7-8EC2-012882406403}" type="pres">
      <dgm:prSet presAssocID="{14AB0CBE-AC59-45E8-993D-7987CAB3116C}" presName="conn2-1" presStyleLbl="parChTrans1D2" presStyleIdx="1" presStyleCnt="5"/>
      <dgm:spPr/>
      <dgm:t>
        <a:bodyPr/>
        <a:lstStyle/>
        <a:p>
          <a:endParaRPr lang="el-GR"/>
        </a:p>
      </dgm:t>
    </dgm:pt>
    <dgm:pt modelId="{3B5733CE-B780-4518-AC1D-BE1051922782}" type="pres">
      <dgm:prSet presAssocID="{14AB0CBE-AC59-45E8-993D-7987CAB3116C}" presName="connTx" presStyleLbl="parChTrans1D2" presStyleIdx="1" presStyleCnt="5"/>
      <dgm:spPr/>
      <dgm:t>
        <a:bodyPr/>
        <a:lstStyle/>
        <a:p>
          <a:endParaRPr lang="el-GR"/>
        </a:p>
      </dgm:t>
    </dgm:pt>
    <dgm:pt modelId="{D5D09362-070C-4F3B-AA6E-747E446CFDAA}" type="pres">
      <dgm:prSet presAssocID="{4E41C2BD-A114-4ADF-99C2-6FAA9DD8ECCE}" presName="root2" presStyleCnt="0"/>
      <dgm:spPr/>
    </dgm:pt>
    <dgm:pt modelId="{28D8B424-84A3-4AA9-9A66-0158402C1E24}" type="pres">
      <dgm:prSet presAssocID="{4E41C2BD-A114-4ADF-99C2-6FAA9DD8ECCE}" presName="LevelTwoTextNode" presStyleLbl="node2" presStyleIdx="1" presStyleCnt="5" custScaleX="183853" custScaleY="80134" custLinFactNeighborX="1527" custLinFactNeighborY="-48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BE319CB-85D8-404F-A689-CF3F0596EF03}" type="pres">
      <dgm:prSet presAssocID="{4E41C2BD-A114-4ADF-99C2-6FAA9DD8ECCE}" presName="level3hierChild" presStyleCnt="0"/>
      <dgm:spPr/>
    </dgm:pt>
    <dgm:pt modelId="{BA439F9D-3840-4404-8C2B-8274B6601547}" type="pres">
      <dgm:prSet presAssocID="{78C02877-6FC2-4A0E-854F-3A2905014C96}" presName="conn2-1" presStyleLbl="parChTrans1D2" presStyleIdx="2" presStyleCnt="5"/>
      <dgm:spPr/>
      <dgm:t>
        <a:bodyPr/>
        <a:lstStyle/>
        <a:p>
          <a:endParaRPr lang="el-GR"/>
        </a:p>
      </dgm:t>
    </dgm:pt>
    <dgm:pt modelId="{0A9F2056-F5A0-43FD-AC02-A36228878293}" type="pres">
      <dgm:prSet presAssocID="{78C02877-6FC2-4A0E-854F-3A2905014C96}" presName="connTx" presStyleLbl="parChTrans1D2" presStyleIdx="2" presStyleCnt="5"/>
      <dgm:spPr/>
      <dgm:t>
        <a:bodyPr/>
        <a:lstStyle/>
        <a:p>
          <a:endParaRPr lang="el-GR"/>
        </a:p>
      </dgm:t>
    </dgm:pt>
    <dgm:pt modelId="{727566F5-9535-4086-BFA7-8D6552741F91}" type="pres">
      <dgm:prSet presAssocID="{69852F43-D9B9-48C6-AB1B-5F7DD2F38390}" presName="root2" presStyleCnt="0"/>
      <dgm:spPr/>
    </dgm:pt>
    <dgm:pt modelId="{F8F2EF17-0B87-4BB2-AD4F-2E0637B97B8A}" type="pres">
      <dgm:prSet presAssocID="{69852F43-D9B9-48C6-AB1B-5F7DD2F38390}" presName="LevelTwoTextNode" presStyleLbl="node2" presStyleIdx="2" presStyleCnt="5" custScaleX="183853" custScaleY="80134" custLinFactNeighborX="1527" custLinFactNeighborY="-48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869BD36-CE34-48EF-82DB-AFC753683E32}" type="pres">
      <dgm:prSet presAssocID="{69852F43-D9B9-48C6-AB1B-5F7DD2F38390}" presName="level3hierChild" presStyleCnt="0"/>
      <dgm:spPr/>
    </dgm:pt>
    <dgm:pt modelId="{0F69F0AC-2EA1-42BA-8116-B57907E24B3B}" type="pres">
      <dgm:prSet presAssocID="{7FBF6B5B-2372-40E0-AC69-EBA18C1CBBE0}" presName="conn2-1" presStyleLbl="parChTrans1D2" presStyleIdx="3" presStyleCnt="5"/>
      <dgm:spPr/>
      <dgm:t>
        <a:bodyPr/>
        <a:lstStyle/>
        <a:p>
          <a:endParaRPr lang="el-GR"/>
        </a:p>
      </dgm:t>
    </dgm:pt>
    <dgm:pt modelId="{3C97B2E1-C840-471C-9483-7F1724F429EC}" type="pres">
      <dgm:prSet presAssocID="{7FBF6B5B-2372-40E0-AC69-EBA18C1CBBE0}" presName="connTx" presStyleLbl="parChTrans1D2" presStyleIdx="3" presStyleCnt="5"/>
      <dgm:spPr/>
      <dgm:t>
        <a:bodyPr/>
        <a:lstStyle/>
        <a:p>
          <a:endParaRPr lang="el-GR"/>
        </a:p>
      </dgm:t>
    </dgm:pt>
    <dgm:pt modelId="{D2C43DB5-E119-477B-B726-14CC6775B7DB}" type="pres">
      <dgm:prSet presAssocID="{786EE012-D3DD-4843-8E02-EFA73FDD04BB}" presName="root2" presStyleCnt="0"/>
      <dgm:spPr/>
    </dgm:pt>
    <dgm:pt modelId="{2D16852D-E8AF-440E-A404-5816E513397B}" type="pres">
      <dgm:prSet presAssocID="{786EE012-D3DD-4843-8E02-EFA73FDD04BB}" presName="LevelTwoTextNode" presStyleLbl="node2" presStyleIdx="3" presStyleCnt="5" custScaleX="183853" custScaleY="80134" custLinFactNeighborX="1527" custLinFactNeighborY="-484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24A996D-8833-420E-A4BA-D4C8FD1D8918}" type="pres">
      <dgm:prSet presAssocID="{786EE012-D3DD-4843-8E02-EFA73FDD04BB}" presName="level3hierChild" presStyleCnt="0"/>
      <dgm:spPr/>
    </dgm:pt>
    <dgm:pt modelId="{F20C4D88-3B63-43B8-A5C0-3F7C6F34C50F}" type="pres">
      <dgm:prSet presAssocID="{BE0BD9CB-0E7F-4E30-9E29-A7728E3FE879}" presName="conn2-1" presStyleLbl="parChTrans1D2" presStyleIdx="4" presStyleCnt="5"/>
      <dgm:spPr/>
      <dgm:t>
        <a:bodyPr/>
        <a:lstStyle/>
        <a:p>
          <a:endParaRPr lang="el-GR"/>
        </a:p>
      </dgm:t>
    </dgm:pt>
    <dgm:pt modelId="{330EE98F-5805-4742-8DDD-08AA2A3E810F}" type="pres">
      <dgm:prSet presAssocID="{BE0BD9CB-0E7F-4E30-9E29-A7728E3FE879}" presName="connTx" presStyleLbl="parChTrans1D2" presStyleIdx="4" presStyleCnt="5"/>
      <dgm:spPr/>
      <dgm:t>
        <a:bodyPr/>
        <a:lstStyle/>
        <a:p>
          <a:endParaRPr lang="el-GR"/>
        </a:p>
      </dgm:t>
    </dgm:pt>
    <dgm:pt modelId="{6FF5EB34-DA82-4087-AD12-040A794E6DD9}" type="pres">
      <dgm:prSet presAssocID="{881BB5C5-5B82-4A4B-9C2F-6F45A1FE900D}" presName="root2" presStyleCnt="0"/>
      <dgm:spPr/>
    </dgm:pt>
    <dgm:pt modelId="{408DC2F0-AB17-42A9-B066-814E48A41CEE}" type="pres">
      <dgm:prSet presAssocID="{881BB5C5-5B82-4A4B-9C2F-6F45A1FE900D}" presName="LevelTwoTextNode" presStyleLbl="node2" presStyleIdx="4" presStyleCnt="5" custScaleX="183853" custScaleY="68173" custLinFactNeighborX="298" custLinFactNeighborY="-13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1E5EED4-2126-4C07-939C-4838028AEA93}" type="pres">
      <dgm:prSet presAssocID="{881BB5C5-5B82-4A4B-9C2F-6F45A1FE900D}" presName="level3hierChild" presStyleCnt="0"/>
      <dgm:spPr/>
    </dgm:pt>
  </dgm:ptLst>
  <dgm:cxnLst>
    <dgm:cxn modelId="{BC308D02-88D4-402F-808A-7B2419712999}" type="presOf" srcId="{7FBF6B5B-2372-40E0-AC69-EBA18C1CBBE0}" destId="{3C97B2E1-C840-471C-9483-7F1724F429EC}" srcOrd="1" destOrd="0" presId="urn:microsoft.com/office/officeart/2005/8/layout/hierarchy2"/>
    <dgm:cxn modelId="{A6A45815-ACF9-47DC-BE26-01A9AF4B72A2}" type="presOf" srcId="{69852F43-D9B9-48C6-AB1B-5F7DD2F38390}" destId="{F8F2EF17-0B87-4BB2-AD4F-2E0637B97B8A}" srcOrd="0" destOrd="0" presId="urn:microsoft.com/office/officeart/2005/8/layout/hierarchy2"/>
    <dgm:cxn modelId="{9AF7676F-91F5-435A-A4D1-9108DE688939}" srcId="{BC23D4F0-D39A-40A9-A8FC-91F430980534}" destId="{4E41C2BD-A114-4ADF-99C2-6FAA9DD8ECCE}" srcOrd="1" destOrd="0" parTransId="{14AB0CBE-AC59-45E8-993D-7987CAB3116C}" sibTransId="{F8C37AA2-CEF7-4C8D-961C-65A69996FBC6}"/>
    <dgm:cxn modelId="{A4718BA1-E7DF-4C51-A590-9FAD02C5097C}" srcId="{CEAB78DA-E774-4152-A5F1-E10DAE7D3DA9}" destId="{BC23D4F0-D39A-40A9-A8FC-91F430980534}" srcOrd="0" destOrd="0" parTransId="{E37FDBA2-E718-4C66-B736-ABBC488EB793}" sibTransId="{8AF9587A-A826-4E31-9170-F48CE996A3AD}"/>
    <dgm:cxn modelId="{321058AB-BEA1-4F7F-A915-5518F8AAC7C8}" type="presOf" srcId="{8614AE8A-43B5-46D4-8459-90A6B21F5F63}" destId="{7B196D6C-22D2-41BE-A894-3177978C55B5}" srcOrd="0" destOrd="0" presId="urn:microsoft.com/office/officeart/2005/8/layout/hierarchy2"/>
    <dgm:cxn modelId="{24E97126-2E7F-4F86-AB61-2B8E6A02B167}" type="presOf" srcId="{CEAB78DA-E774-4152-A5F1-E10DAE7D3DA9}" destId="{610891DA-5FD2-480E-A9B6-2200B851B728}" srcOrd="0" destOrd="0" presId="urn:microsoft.com/office/officeart/2005/8/layout/hierarchy2"/>
    <dgm:cxn modelId="{9AF19509-0B49-425F-809D-0C0AE6657E78}" type="presOf" srcId="{78C02877-6FC2-4A0E-854F-3A2905014C96}" destId="{0A9F2056-F5A0-43FD-AC02-A36228878293}" srcOrd="1" destOrd="0" presId="urn:microsoft.com/office/officeart/2005/8/layout/hierarchy2"/>
    <dgm:cxn modelId="{D4A5EB8A-8FD6-4A0F-A048-58EC56940403}" srcId="{BC23D4F0-D39A-40A9-A8FC-91F430980534}" destId="{69852F43-D9B9-48C6-AB1B-5F7DD2F38390}" srcOrd="2" destOrd="0" parTransId="{78C02877-6FC2-4A0E-854F-3A2905014C96}" sibTransId="{65A35234-8B92-479D-91A2-AFC210CF8E27}"/>
    <dgm:cxn modelId="{297DACB3-7609-428E-9BC7-3BB4D87501A6}" type="presOf" srcId="{BE0BD9CB-0E7F-4E30-9E29-A7728E3FE879}" destId="{F20C4D88-3B63-43B8-A5C0-3F7C6F34C50F}" srcOrd="0" destOrd="0" presId="urn:microsoft.com/office/officeart/2005/8/layout/hierarchy2"/>
    <dgm:cxn modelId="{5669DB10-C56F-49E3-B396-320CA3D1C5C2}" srcId="{BC23D4F0-D39A-40A9-A8FC-91F430980534}" destId="{786EE012-D3DD-4843-8E02-EFA73FDD04BB}" srcOrd="3" destOrd="0" parTransId="{7FBF6B5B-2372-40E0-AC69-EBA18C1CBBE0}" sibTransId="{08A93E32-1E48-47DF-AF9F-8332F74F5B7E}"/>
    <dgm:cxn modelId="{E0F25A3C-B060-453E-AC02-4462633B961A}" type="presOf" srcId="{7FBF6B5B-2372-40E0-AC69-EBA18C1CBBE0}" destId="{0F69F0AC-2EA1-42BA-8116-B57907E24B3B}" srcOrd="0" destOrd="0" presId="urn:microsoft.com/office/officeart/2005/8/layout/hierarchy2"/>
    <dgm:cxn modelId="{3B613935-CC69-4EE9-AF6C-BD43FB07B494}" type="presOf" srcId="{78C02877-6FC2-4A0E-854F-3A2905014C96}" destId="{BA439F9D-3840-4404-8C2B-8274B6601547}" srcOrd="0" destOrd="0" presId="urn:microsoft.com/office/officeart/2005/8/layout/hierarchy2"/>
    <dgm:cxn modelId="{609C0C5C-FF16-4949-98BF-71A976873D36}" type="presOf" srcId="{881BB5C5-5B82-4A4B-9C2F-6F45A1FE900D}" destId="{408DC2F0-AB17-42A9-B066-814E48A41CEE}" srcOrd="0" destOrd="0" presId="urn:microsoft.com/office/officeart/2005/8/layout/hierarchy2"/>
    <dgm:cxn modelId="{864C2994-DC4D-48BB-BF95-2024165CD105}" type="presOf" srcId="{249FEF08-E325-429D-824D-3885F581A001}" destId="{3538F91F-7A17-4C00-BAA4-7A115D64F391}" srcOrd="0" destOrd="0" presId="urn:microsoft.com/office/officeart/2005/8/layout/hierarchy2"/>
    <dgm:cxn modelId="{6F63D6DE-9657-4C34-B1C9-A443FCD2ED78}" type="presOf" srcId="{BC23D4F0-D39A-40A9-A8FC-91F430980534}" destId="{63F6550C-17F0-4A7E-9901-BD8765186598}" srcOrd="0" destOrd="0" presId="urn:microsoft.com/office/officeart/2005/8/layout/hierarchy2"/>
    <dgm:cxn modelId="{D67F8810-33EF-4B0E-8C87-6A8D4670787C}" type="presOf" srcId="{4E41C2BD-A114-4ADF-99C2-6FAA9DD8ECCE}" destId="{28D8B424-84A3-4AA9-9A66-0158402C1E24}" srcOrd="0" destOrd="0" presId="urn:microsoft.com/office/officeart/2005/8/layout/hierarchy2"/>
    <dgm:cxn modelId="{EF7EEAFD-DA17-496E-9919-93957F533B79}" srcId="{BC23D4F0-D39A-40A9-A8FC-91F430980534}" destId="{881BB5C5-5B82-4A4B-9C2F-6F45A1FE900D}" srcOrd="4" destOrd="0" parTransId="{BE0BD9CB-0E7F-4E30-9E29-A7728E3FE879}" sibTransId="{D11A2812-9D6C-47AD-807C-A3AF18FE83CC}"/>
    <dgm:cxn modelId="{B506D726-4606-4400-A5DE-81479A6BF795}" type="presOf" srcId="{14AB0CBE-AC59-45E8-993D-7987CAB3116C}" destId="{43EDB689-D586-42E7-8EC2-012882406403}" srcOrd="0" destOrd="0" presId="urn:microsoft.com/office/officeart/2005/8/layout/hierarchy2"/>
    <dgm:cxn modelId="{2CB45776-0B0E-41E7-9328-56E2D1297E94}" srcId="{BC23D4F0-D39A-40A9-A8FC-91F430980534}" destId="{249FEF08-E325-429D-824D-3885F581A001}" srcOrd="0" destOrd="0" parTransId="{8614AE8A-43B5-46D4-8459-90A6B21F5F63}" sibTransId="{9BE021BE-A7B1-49E4-8B54-0690F230584E}"/>
    <dgm:cxn modelId="{3F5C504F-11D6-4736-9E47-D4F33CC2D7BF}" type="presOf" srcId="{14AB0CBE-AC59-45E8-993D-7987CAB3116C}" destId="{3B5733CE-B780-4518-AC1D-BE1051922782}" srcOrd="1" destOrd="0" presId="urn:microsoft.com/office/officeart/2005/8/layout/hierarchy2"/>
    <dgm:cxn modelId="{5E957BA9-B8FC-4AB3-8325-296DBACB8F36}" type="presOf" srcId="{BE0BD9CB-0E7F-4E30-9E29-A7728E3FE879}" destId="{330EE98F-5805-4742-8DDD-08AA2A3E810F}" srcOrd="1" destOrd="0" presId="urn:microsoft.com/office/officeart/2005/8/layout/hierarchy2"/>
    <dgm:cxn modelId="{5D564C5F-D39E-4DED-8451-42B474030261}" type="presOf" srcId="{786EE012-D3DD-4843-8E02-EFA73FDD04BB}" destId="{2D16852D-E8AF-440E-A404-5816E513397B}" srcOrd="0" destOrd="0" presId="urn:microsoft.com/office/officeart/2005/8/layout/hierarchy2"/>
    <dgm:cxn modelId="{14D16BD6-D5BC-4977-978D-8B32C7345F76}" type="presOf" srcId="{8614AE8A-43B5-46D4-8459-90A6B21F5F63}" destId="{18086E3B-396B-49EB-AC78-FE2903C3030A}" srcOrd="1" destOrd="0" presId="urn:microsoft.com/office/officeart/2005/8/layout/hierarchy2"/>
    <dgm:cxn modelId="{D0BD6E1C-B5F2-4D7D-88BD-4D1488DE8A32}" type="presParOf" srcId="{610891DA-5FD2-480E-A9B6-2200B851B728}" destId="{0C433288-E437-4F38-B613-9A7ED7066876}" srcOrd="0" destOrd="0" presId="urn:microsoft.com/office/officeart/2005/8/layout/hierarchy2"/>
    <dgm:cxn modelId="{16880FE1-1641-4BE2-9380-1F38EFC98A0C}" type="presParOf" srcId="{0C433288-E437-4F38-B613-9A7ED7066876}" destId="{63F6550C-17F0-4A7E-9901-BD8765186598}" srcOrd="0" destOrd="0" presId="urn:microsoft.com/office/officeart/2005/8/layout/hierarchy2"/>
    <dgm:cxn modelId="{BB9EAA94-5B9A-4500-9FBB-A0CD9C70BA46}" type="presParOf" srcId="{0C433288-E437-4F38-B613-9A7ED7066876}" destId="{F6E79E51-3E20-4C96-8AC4-C8F215D1FE43}" srcOrd="1" destOrd="0" presId="urn:microsoft.com/office/officeart/2005/8/layout/hierarchy2"/>
    <dgm:cxn modelId="{7E6B9EDC-24ED-4863-B70C-731A2B7A670F}" type="presParOf" srcId="{F6E79E51-3E20-4C96-8AC4-C8F215D1FE43}" destId="{7B196D6C-22D2-41BE-A894-3177978C55B5}" srcOrd="0" destOrd="0" presId="urn:microsoft.com/office/officeart/2005/8/layout/hierarchy2"/>
    <dgm:cxn modelId="{FE5D7D16-7918-44D7-923E-F11153DE8D8B}" type="presParOf" srcId="{7B196D6C-22D2-41BE-A894-3177978C55B5}" destId="{18086E3B-396B-49EB-AC78-FE2903C3030A}" srcOrd="0" destOrd="0" presId="urn:microsoft.com/office/officeart/2005/8/layout/hierarchy2"/>
    <dgm:cxn modelId="{8E4E34E8-EB26-42F2-B1BF-4894F340EFD5}" type="presParOf" srcId="{F6E79E51-3E20-4C96-8AC4-C8F215D1FE43}" destId="{D5C29155-8B9B-4197-8DE8-8BFF2004CEB4}" srcOrd="1" destOrd="0" presId="urn:microsoft.com/office/officeart/2005/8/layout/hierarchy2"/>
    <dgm:cxn modelId="{FA8850A8-2117-4059-B7FF-14D55F00FCD3}" type="presParOf" srcId="{D5C29155-8B9B-4197-8DE8-8BFF2004CEB4}" destId="{3538F91F-7A17-4C00-BAA4-7A115D64F391}" srcOrd="0" destOrd="0" presId="urn:microsoft.com/office/officeart/2005/8/layout/hierarchy2"/>
    <dgm:cxn modelId="{0D846D23-8DCE-4F2C-BCA3-B0017E4980FA}" type="presParOf" srcId="{D5C29155-8B9B-4197-8DE8-8BFF2004CEB4}" destId="{7891FF5A-D664-4138-9D69-A9CA1824CCB1}" srcOrd="1" destOrd="0" presId="urn:microsoft.com/office/officeart/2005/8/layout/hierarchy2"/>
    <dgm:cxn modelId="{E18313B5-7F8A-464F-90D6-D7C011B63B47}" type="presParOf" srcId="{F6E79E51-3E20-4C96-8AC4-C8F215D1FE43}" destId="{43EDB689-D586-42E7-8EC2-012882406403}" srcOrd="2" destOrd="0" presId="urn:microsoft.com/office/officeart/2005/8/layout/hierarchy2"/>
    <dgm:cxn modelId="{F9F211BF-FBEF-42BB-B96F-037B121B32E6}" type="presParOf" srcId="{43EDB689-D586-42E7-8EC2-012882406403}" destId="{3B5733CE-B780-4518-AC1D-BE1051922782}" srcOrd="0" destOrd="0" presId="urn:microsoft.com/office/officeart/2005/8/layout/hierarchy2"/>
    <dgm:cxn modelId="{FE852A13-46ED-46B8-88B9-B6C512958C58}" type="presParOf" srcId="{F6E79E51-3E20-4C96-8AC4-C8F215D1FE43}" destId="{D5D09362-070C-4F3B-AA6E-747E446CFDAA}" srcOrd="3" destOrd="0" presId="urn:microsoft.com/office/officeart/2005/8/layout/hierarchy2"/>
    <dgm:cxn modelId="{1D630736-1234-4B52-A3AC-B91575945E38}" type="presParOf" srcId="{D5D09362-070C-4F3B-AA6E-747E446CFDAA}" destId="{28D8B424-84A3-4AA9-9A66-0158402C1E24}" srcOrd="0" destOrd="0" presId="urn:microsoft.com/office/officeart/2005/8/layout/hierarchy2"/>
    <dgm:cxn modelId="{4DBD9177-00FA-4EAD-B151-8753D9E95092}" type="presParOf" srcId="{D5D09362-070C-4F3B-AA6E-747E446CFDAA}" destId="{9BE319CB-85D8-404F-A689-CF3F0596EF03}" srcOrd="1" destOrd="0" presId="urn:microsoft.com/office/officeart/2005/8/layout/hierarchy2"/>
    <dgm:cxn modelId="{CE34C6C1-439D-4A56-935B-9E125DB5F9CF}" type="presParOf" srcId="{F6E79E51-3E20-4C96-8AC4-C8F215D1FE43}" destId="{BA439F9D-3840-4404-8C2B-8274B6601547}" srcOrd="4" destOrd="0" presId="urn:microsoft.com/office/officeart/2005/8/layout/hierarchy2"/>
    <dgm:cxn modelId="{5C2D9836-3102-4730-A0CF-FDEDA8F5DBE4}" type="presParOf" srcId="{BA439F9D-3840-4404-8C2B-8274B6601547}" destId="{0A9F2056-F5A0-43FD-AC02-A36228878293}" srcOrd="0" destOrd="0" presId="urn:microsoft.com/office/officeart/2005/8/layout/hierarchy2"/>
    <dgm:cxn modelId="{83164D08-7B97-4AAD-8DFC-CFE7469DA65C}" type="presParOf" srcId="{F6E79E51-3E20-4C96-8AC4-C8F215D1FE43}" destId="{727566F5-9535-4086-BFA7-8D6552741F91}" srcOrd="5" destOrd="0" presId="urn:microsoft.com/office/officeart/2005/8/layout/hierarchy2"/>
    <dgm:cxn modelId="{5550C69E-2E9F-48CB-845B-2E24BE63B580}" type="presParOf" srcId="{727566F5-9535-4086-BFA7-8D6552741F91}" destId="{F8F2EF17-0B87-4BB2-AD4F-2E0637B97B8A}" srcOrd="0" destOrd="0" presId="urn:microsoft.com/office/officeart/2005/8/layout/hierarchy2"/>
    <dgm:cxn modelId="{B66A6B50-55F8-46BF-AE38-97983BB5B151}" type="presParOf" srcId="{727566F5-9535-4086-BFA7-8D6552741F91}" destId="{B869BD36-CE34-48EF-82DB-AFC753683E32}" srcOrd="1" destOrd="0" presId="urn:microsoft.com/office/officeart/2005/8/layout/hierarchy2"/>
    <dgm:cxn modelId="{E1E9159F-B711-4C1D-834E-8FD3F4C154A0}" type="presParOf" srcId="{F6E79E51-3E20-4C96-8AC4-C8F215D1FE43}" destId="{0F69F0AC-2EA1-42BA-8116-B57907E24B3B}" srcOrd="6" destOrd="0" presId="urn:microsoft.com/office/officeart/2005/8/layout/hierarchy2"/>
    <dgm:cxn modelId="{9AEFC1BA-B510-4ECB-9248-6CEAD138C4FA}" type="presParOf" srcId="{0F69F0AC-2EA1-42BA-8116-B57907E24B3B}" destId="{3C97B2E1-C840-471C-9483-7F1724F429EC}" srcOrd="0" destOrd="0" presId="urn:microsoft.com/office/officeart/2005/8/layout/hierarchy2"/>
    <dgm:cxn modelId="{94E93F82-B062-4826-9AC3-EF270C36CE63}" type="presParOf" srcId="{F6E79E51-3E20-4C96-8AC4-C8F215D1FE43}" destId="{D2C43DB5-E119-477B-B726-14CC6775B7DB}" srcOrd="7" destOrd="0" presId="urn:microsoft.com/office/officeart/2005/8/layout/hierarchy2"/>
    <dgm:cxn modelId="{0812AD69-6922-41C5-9DA4-EA0728D4AE22}" type="presParOf" srcId="{D2C43DB5-E119-477B-B726-14CC6775B7DB}" destId="{2D16852D-E8AF-440E-A404-5816E513397B}" srcOrd="0" destOrd="0" presId="urn:microsoft.com/office/officeart/2005/8/layout/hierarchy2"/>
    <dgm:cxn modelId="{BC95475F-FE33-4F97-9A9B-48D3DDC63DB8}" type="presParOf" srcId="{D2C43DB5-E119-477B-B726-14CC6775B7DB}" destId="{824A996D-8833-420E-A4BA-D4C8FD1D8918}" srcOrd="1" destOrd="0" presId="urn:microsoft.com/office/officeart/2005/8/layout/hierarchy2"/>
    <dgm:cxn modelId="{0143BA6F-1FA8-4A5D-B90A-1BF44BEC9F6F}" type="presParOf" srcId="{F6E79E51-3E20-4C96-8AC4-C8F215D1FE43}" destId="{F20C4D88-3B63-43B8-A5C0-3F7C6F34C50F}" srcOrd="8" destOrd="0" presId="urn:microsoft.com/office/officeart/2005/8/layout/hierarchy2"/>
    <dgm:cxn modelId="{EF4448B0-D372-49C5-AF47-28A745E54704}" type="presParOf" srcId="{F20C4D88-3B63-43B8-A5C0-3F7C6F34C50F}" destId="{330EE98F-5805-4742-8DDD-08AA2A3E810F}" srcOrd="0" destOrd="0" presId="urn:microsoft.com/office/officeart/2005/8/layout/hierarchy2"/>
    <dgm:cxn modelId="{19BF9DDE-8939-4D2E-AA41-2F0BFF14714E}" type="presParOf" srcId="{F6E79E51-3E20-4C96-8AC4-C8F215D1FE43}" destId="{6FF5EB34-DA82-4087-AD12-040A794E6DD9}" srcOrd="9" destOrd="0" presId="urn:microsoft.com/office/officeart/2005/8/layout/hierarchy2"/>
    <dgm:cxn modelId="{0AABBE81-4F38-427D-9294-23DC6C03CD17}" type="presParOf" srcId="{6FF5EB34-DA82-4087-AD12-040A794E6DD9}" destId="{408DC2F0-AB17-42A9-B066-814E48A41CEE}" srcOrd="0" destOrd="0" presId="urn:microsoft.com/office/officeart/2005/8/layout/hierarchy2"/>
    <dgm:cxn modelId="{D041BA63-5740-492F-9AE9-9F67C91755E5}" type="presParOf" srcId="{6FF5EB34-DA82-4087-AD12-040A794E6DD9}" destId="{21E5EED4-2126-4C07-939C-4838028AEA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F691F-284D-44FF-9AA7-150B32A62D5A}">
      <dsp:nvSpPr>
        <dsp:cNvPr id="0" name=""/>
        <dsp:cNvSpPr/>
      </dsp:nvSpPr>
      <dsp:spPr>
        <a:xfrm>
          <a:off x="1800201" y="72006"/>
          <a:ext cx="2495596" cy="14474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600" kern="1200" dirty="0" smtClean="0"/>
            <a:t>Λογισμικό</a:t>
          </a:r>
        </a:p>
        <a:p>
          <a:pPr lvl="0" algn="ctr" defTabSz="2578100">
            <a:lnSpc>
              <a:spcPct val="90000"/>
            </a:lnSpc>
            <a:spcBef>
              <a:spcPct val="0"/>
            </a:spcBef>
          </a:pPr>
          <a:endParaRPr lang="el-GR" sz="2600" kern="1200" dirty="0"/>
        </a:p>
      </dsp:txBody>
      <dsp:txXfrm>
        <a:off x="1842596" y="114401"/>
        <a:ext cx="2410806" cy="1362665"/>
      </dsp:txXfrm>
    </dsp:sp>
    <dsp:sp modelId="{C3D8EBC6-3820-4D94-8E80-C41F4C43DEAA}">
      <dsp:nvSpPr>
        <dsp:cNvPr id="0" name=""/>
        <dsp:cNvSpPr/>
      </dsp:nvSpPr>
      <dsp:spPr>
        <a:xfrm>
          <a:off x="1326058" y="1519461"/>
          <a:ext cx="1721941" cy="706437"/>
        </a:xfrm>
        <a:custGeom>
          <a:avLst/>
          <a:gdLst/>
          <a:ahLst/>
          <a:cxnLst/>
          <a:rect l="0" t="0" r="0" b="0"/>
          <a:pathLst>
            <a:path>
              <a:moveTo>
                <a:pt x="1721941" y="0"/>
              </a:moveTo>
              <a:lnTo>
                <a:pt x="1721941" y="353218"/>
              </a:lnTo>
              <a:lnTo>
                <a:pt x="0" y="353218"/>
              </a:lnTo>
              <a:lnTo>
                <a:pt x="0" y="70643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BCDCB-E048-4652-B618-FA59177E6A9E}">
      <dsp:nvSpPr>
        <dsp:cNvPr id="0" name=""/>
        <dsp:cNvSpPr/>
      </dsp:nvSpPr>
      <dsp:spPr>
        <a:xfrm>
          <a:off x="1488" y="2225899"/>
          <a:ext cx="2649140" cy="1766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hlinkClick xmlns:r="http://schemas.openxmlformats.org/officeDocument/2006/relationships" r:id="" action="ppaction://hlinksldjump"/>
            </a:rPr>
            <a:t>Λογισμικό Συστήματος (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system software)</a:t>
          </a:r>
          <a:endParaRPr lang="el-GR" sz="2600" kern="1200" dirty="0"/>
        </a:p>
      </dsp:txBody>
      <dsp:txXfrm>
        <a:off x="53215" y="2277626"/>
        <a:ext cx="2545686" cy="1662639"/>
      </dsp:txXfrm>
    </dsp:sp>
    <dsp:sp modelId="{9F4A770B-7880-4959-834D-ED0B54A4C058}">
      <dsp:nvSpPr>
        <dsp:cNvPr id="0" name=""/>
        <dsp:cNvSpPr/>
      </dsp:nvSpPr>
      <dsp:spPr>
        <a:xfrm>
          <a:off x="3048000" y="1519461"/>
          <a:ext cx="1721941" cy="706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18"/>
              </a:lnTo>
              <a:lnTo>
                <a:pt x="1721941" y="353218"/>
              </a:lnTo>
              <a:lnTo>
                <a:pt x="1721941" y="706437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0260C-48C3-4F64-AEBE-2375A8B13C8B}">
      <dsp:nvSpPr>
        <dsp:cNvPr id="0" name=""/>
        <dsp:cNvSpPr/>
      </dsp:nvSpPr>
      <dsp:spPr>
        <a:xfrm>
          <a:off x="3445371" y="2225899"/>
          <a:ext cx="2649140" cy="1766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>
              <a:hlinkClick xmlns:r="http://schemas.openxmlformats.org/officeDocument/2006/relationships" r:id="" action="ppaction://hlinksldjump"/>
            </a:rPr>
            <a:t>Λογισμικό Εφαρμογών (</a:t>
          </a:r>
          <a:r>
            <a:rPr lang="en-US" sz="2600" kern="1200" dirty="0" smtClean="0">
              <a:hlinkClick xmlns:r="http://schemas.openxmlformats.org/officeDocument/2006/relationships" r:id="" action="ppaction://hlinksldjump"/>
            </a:rPr>
            <a:t>application software)</a:t>
          </a:r>
          <a:endParaRPr lang="el-GR" sz="2600" kern="1200" dirty="0"/>
        </a:p>
      </dsp:txBody>
      <dsp:txXfrm>
        <a:off x="3497098" y="2277626"/>
        <a:ext cx="2545686" cy="1662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6550C-17F0-4A7E-9901-BD8765186598}">
      <dsp:nvSpPr>
        <dsp:cNvPr id="0" name=""/>
        <dsp:cNvSpPr/>
      </dsp:nvSpPr>
      <dsp:spPr>
        <a:xfrm>
          <a:off x="7863" y="2377030"/>
          <a:ext cx="2653143" cy="13581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</a:t>
          </a:r>
          <a:r>
            <a:rPr lang="el-G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Λειτουργικό Σύστημα </a:t>
          </a:r>
          <a:r>
            <a:rPr lang="el-G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είναι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υπεύθυνο για 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</a:pPr>
          <a:endParaRPr lang="el-GR" sz="1600" kern="1200" dirty="0"/>
        </a:p>
      </dsp:txBody>
      <dsp:txXfrm>
        <a:off x="47641" y="2416808"/>
        <a:ext cx="2573587" cy="1278577"/>
      </dsp:txXfrm>
    </dsp:sp>
    <dsp:sp modelId="{7B196D6C-22D2-41BE-A894-3177978C55B5}">
      <dsp:nvSpPr>
        <dsp:cNvPr id="0" name=""/>
        <dsp:cNvSpPr/>
      </dsp:nvSpPr>
      <dsp:spPr>
        <a:xfrm rot="17640428">
          <a:off x="1886755" y="1844287"/>
          <a:ext cx="2610643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2610643" y="194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>
        <a:off x="3126811" y="1798426"/>
        <a:ext cx="130532" cy="130532"/>
      </dsp:txXfrm>
    </dsp:sp>
    <dsp:sp modelId="{3538F91F-7A17-4C00-BAA4-7A115D64F391}">
      <dsp:nvSpPr>
        <dsp:cNvPr id="0" name=""/>
        <dsp:cNvSpPr/>
      </dsp:nvSpPr>
      <dsp:spPr>
        <a:xfrm>
          <a:off x="3723148" y="143265"/>
          <a:ext cx="4845803" cy="10560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την επικοινωνία μας με τον υπολογιστή μέσω των περιφερειακών συσκευών</a:t>
          </a:r>
          <a:endParaRPr lang="el-GR" sz="2000" b="1" kern="1200" dirty="0"/>
        </a:p>
      </dsp:txBody>
      <dsp:txXfrm>
        <a:off x="3754078" y="174195"/>
        <a:ext cx="4783943" cy="994183"/>
      </dsp:txXfrm>
    </dsp:sp>
    <dsp:sp modelId="{43EDB689-D586-42E7-8EC2-012882406403}">
      <dsp:nvSpPr>
        <dsp:cNvPr id="0" name=""/>
        <dsp:cNvSpPr/>
      </dsp:nvSpPr>
      <dsp:spPr>
        <a:xfrm rot="18636637">
          <a:off x="2376193" y="2417313"/>
          <a:ext cx="1631766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1631766" y="194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151283" y="2395924"/>
        <a:ext cx="81588" cy="81588"/>
      </dsp:txXfrm>
    </dsp:sp>
    <dsp:sp modelId="{28D8B424-84A3-4AA9-9A66-0158402C1E24}">
      <dsp:nvSpPr>
        <dsp:cNvPr id="0" name=""/>
        <dsp:cNvSpPr/>
      </dsp:nvSpPr>
      <dsp:spPr>
        <a:xfrm>
          <a:off x="3723148" y="1289318"/>
          <a:ext cx="4845803" cy="10560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την αρμονική λειτουργία του υπολογιστή</a:t>
          </a:r>
          <a:endParaRPr lang="el-GR" sz="2000" b="1" kern="1200" dirty="0"/>
        </a:p>
      </dsp:txBody>
      <dsp:txXfrm>
        <a:off x="3754078" y="1320248"/>
        <a:ext cx="4783943" cy="994183"/>
      </dsp:txXfrm>
    </dsp:sp>
    <dsp:sp modelId="{BA439F9D-3840-4404-8C2B-8274B6601547}">
      <dsp:nvSpPr>
        <dsp:cNvPr id="0" name=""/>
        <dsp:cNvSpPr/>
      </dsp:nvSpPr>
      <dsp:spPr>
        <a:xfrm rot="48430">
          <a:off x="2660953" y="3044174"/>
          <a:ext cx="1062246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1062246" y="194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165521" y="3037022"/>
        <a:ext cx="53112" cy="53112"/>
      </dsp:txXfrm>
    </dsp:sp>
    <dsp:sp modelId="{F8F2EF17-0B87-4BB2-AD4F-2E0637B97B8A}">
      <dsp:nvSpPr>
        <dsp:cNvPr id="0" name=""/>
        <dsp:cNvSpPr/>
      </dsp:nvSpPr>
      <dsp:spPr>
        <a:xfrm>
          <a:off x="3723148" y="2543039"/>
          <a:ext cx="4845803" cy="10560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την εκτέλεση άλλων προγραμμάτων </a:t>
          </a:r>
          <a:endParaRPr lang="el-GR" sz="2000" b="1" kern="1200" dirty="0"/>
        </a:p>
      </dsp:txBody>
      <dsp:txXfrm>
        <a:off x="3754078" y="2573969"/>
        <a:ext cx="4783943" cy="994183"/>
      </dsp:txXfrm>
    </dsp:sp>
    <dsp:sp modelId="{0F69F0AC-2EA1-42BA-8116-B57907E24B3B}">
      <dsp:nvSpPr>
        <dsp:cNvPr id="0" name=""/>
        <dsp:cNvSpPr/>
      </dsp:nvSpPr>
      <dsp:spPr>
        <a:xfrm rot="3003839">
          <a:off x="2364776" y="3671034"/>
          <a:ext cx="1654601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1654601" y="194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150712" y="3649074"/>
        <a:ext cx="82730" cy="82730"/>
      </dsp:txXfrm>
    </dsp:sp>
    <dsp:sp modelId="{2D16852D-E8AF-440E-A404-5816E513397B}">
      <dsp:nvSpPr>
        <dsp:cNvPr id="0" name=""/>
        <dsp:cNvSpPr/>
      </dsp:nvSpPr>
      <dsp:spPr>
        <a:xfrm>
          <a:off x="3723148" y="3796760"/>
          <a:ext cx="4845803" cy="10560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 τη διαχείριση του υλικού του υπολογιστή</a:t>
          </a:r>
          <a:endParaRPr lang="el-GR" sz="2000" b="1" kern="1200" dirty="0"/>
        </a:p>
      </dsp:txBody>
      <dsp:txXfrm>
        <a:off x="3754078" y="3827690"/>
        <a:ext cx="4783943" cy="994183"/>
      </dsp:txXfrm>
    </dsp:sp>
    <dsp:sp modelId="{F20C4D88-3B63-43B8-A5C0-3F7C6F34C50F}">
      <dsp:nvSpPr>
        <dsp:cNvPr id="0" name=""/>
        <dsp:cNvSpPr/>
      </dsp:nvSpPr>
      <dsp:spPr>
        <a:xfrm rot="4021702">
          <a:off x="1831325" y="4289530"/>
          <a:ext cx="2721495" cy="38809"/>
        </a:xfrm>
        <a:custGeom>
          <a:avLst/>
          <a:gdLst/>
          <a:ahLst/>
          <a:cxnLst/>
          <a:rect l="0" t="0" r="0" b="0"/>
          <a:pathLst>
            <a:path>
              <a:moveTo>
                <a:pt x="0" y="19404"/>
              </a:moveTo>
              <a:lnTo>
                <a:pt x="2721495" y="194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>
        <a:off x="3124035" y="4240897"/>
        <a:ext cx="136074" cy="136074"/>
      </dsp:txXfrm>
    </dsp:sp>
    <dsp:sp modelId="{408DC2F0-AB17-42A9-B066-814E48A41CEE}">
      <dsp:nvSpPr>
        <dsp:cNvPr id="0" name=""/>
        <dsp:cNvSpPr/>
      </dsp:nvSpPr>
      <dsp:spPr>
        <a:xfrm>
          <a:off x="3723138" y="5112564"/>
          <a:ext cx="4845803" cy="8984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 την αποθήκευση των εργασιών μας </a:t>
          </a:r>
          <a:endParaRPr lang="el-GR" sz="2000" b="1" kern="1200" dirty="0"/>
        </a:p>
      </dsp:txBody>
      <dsp:txXfrm>
        <a:off x="3749452" y="5138878"/>
        <a:ext cx="4793175" cy="845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09416A-24A8-4D85-8B85-3A1E5CFED35E}" type="datetimeFigureOut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6A4154-EBFF-433C-89FE-4F9B104B68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3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790A-3EAC-4129-A98F-2A740E9FFFBB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5DDC-5359-4DE1-AE2E-0A840B5B53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0388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29E2-3DA7-4CE6-8FFE-7D660CC677D7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E8FD-EB2D-47A5-BA98-BD86120082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2766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B98E-E6CC-456B-BEAC-872BE6FA7449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D036-7884-4A64-B60E-3071303ABC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9574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83FD-09BD-44BA-AFF2-AC56F5E28E5A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2034-BD97-4C1F-8D05-ACE941C4C9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479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0AA1-D47F-4313-A761-656FD8F71765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10B-D70A-41E4-AECF-DF228E1AC4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6965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C0C5-5284-4372-B705-5B80A71BABEE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63A39-32AE-431F-A410-8B1061EDA8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8561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85A3-24B2-43D4-A363-0FA2933A9068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69FE-8E4C-4067-9399-A907ACFA16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26950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B003-4C9F-4DCA-8713-9D81A0B93254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57C0-0396-46A0-AE1F-E8AA8723F2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537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2A37-166D-4D40-AB72-40E62B868C6F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64AF-98F2-40D3-83C8-5BF24B7418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5567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8856-E3A8-4819-821E-021C2CFD4D70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5CF5-574E-4D8C-8D44-96151AFC16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94122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0366-ECE7-4192-8993-BC6F269AA379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B9FA-75FF-4BB8-BB11-E9CC6B3AD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9812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5E598-71A8-410A-A76B-2116AD294C42}" type="datetime1">
              <a:rPr lang="el-GR"/>
              <a:pPr>
                <a:defRPr/>
              </a:pPr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EBFE32-68A0-4648-A903-0E8ACC9A1D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673975" cy="15843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Λογισμικό </a:t>
            </a: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el-GR" sz="5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79613" y="4724400"/>
            <a:ext cx="74072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5D20F-5A1B-46B1-8D77-422C9E7EE2BE}" type="slidenum">
              <a:rPr lang="el-GR"/>
              <a:pPr>
                <a:defRPr/>
              </a:pPr>
              <a:t>1</a:t>
            </a:fld>
            <a:endParaRPr lang="el-G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9" y="2924944"/>
            <a:ext cx="7076702" cy="344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Δραστηριότητα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Ποια λειτουργικά συστήματα έχετε χρησιμοποιήσει; Αναφέρετε τα πλεονεκτήματα και τα μειονεκτήματα του καθενός από αυτά.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5444E-4723-4A36-8DAD-5CB5F6A76417}" type="slidenum">
              <a:rPr lang="el-GR"/>
              <a:pPr>
                <a:defRPr/>
              </a:pPr>
              <a:t>10</a:t>
            </a:fld>
            <a:endParaRPr lang="el-GR"/>
          </a:p>
        </p:txBody>
      </p:sp>
      <p:pic>
        <p:nvPicPr>
          <p:cNvPr id="8197" name="Picture 2" descr="http://rostelekom.net/wp-content/uploads/2013/11/9HM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16414"/>
            <a:ext cx="58070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Λογισμικό Εφαρμογών</a:t>
            </a:r>
            <a:endParaRPr lang="el-GR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476375"/>
            <a:ext cx="8229600" cy="4525963"/>
          </a:xfrm>
        </p:spPr>
        <p:txBody>
          <a:bodyPr rtlCol="0"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b="1" dirty="0" smtClean="0"/>
              <a:t>Ευρείας χρήσης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err="1" smtClean="0"/>
              <a:t>φυλλομετρητές</a:t>
            </a:r>
            <a:r>
              <a:rPr lang="el-GR" sz="2400" dirty="0" smtClean="0"/>
              <a:t> (</a:t>
            </a:r>
            <a:r>
              <a:rPr lang="el-GR" sz="2400" dirty="0" err="1" smtClean="0"/>
              <a:t>web</a:t>
            </a:r>
            <a:r>
              <a:rPr lang="el-GR" sz="2400" dirty="0" smtClean="0"/>
              <a:t> </a:t>
            </a:r>
            <a:r>
              <a:rPr lang="el-GR" sz="2400" dirty="0" err="1" smtClean="0"/>
              <a:t>browsers</a:t>
            </a:r>
            <a:r>
              <a:rPr lang="el-GR" sz="2400" dirty="0" smtClean="0"/>
              <a:t>),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1000" dirty="0" smtClean="0"/>
          </a:p>
          <a:p>
            <a:pPr marL="859536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προγράμματα αναπαραγωγής πολυμέσων (</a:t>
            </a:r>
            <a:r>
              <a:rPr lang="el-GR" sz="2400" dirty="0" err="1" smtClean="0"/>
              <a:t>media</a:t>
            </a:r>
            <a:r>
              <a:rPr lang="el-GR" sz="2400" dirty="0" smtClean="0"/>
              <a:t> </a:t>
            </a:r>
            <a:r>
              <a:rPr lang="el-GR" sz="2400" dirty="0" err="1" smtClean="0"/>
              <a:t>players</a:t>
            </a:r>
            <a:r>
              <a:rPr lang="el-GR" sz="2400" dirty="0" smtClean="0"/>
              <a:t>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1000" dirty="0" smtClean="0"/>
          </a:p>
          <a:p>
            <a:pPr marL="859536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hlinkClick r:id="rId2" action="ppaction://hlinksldjump"/>
              </a:rPr>
              <a:t>εφαρμογές γραφείου (</a:t>
            </a:r>
            <a:r>
              <a:rPr lang="el-GR" sz="2400" dirty="0" err="1" smtClean="0">
                <a:hlinkClick r:id="rId2" action="ppaction://hlinksldjump"/>
              </a:rPr>
              <a:t>office</a:t>
            </a:r>
            <a:r>
              <a:rPr lang="el-GR" sz="2400" dirty="0" smtClean="0">
                <a:hlinkClick r:id="rId2" action="ppaction://hlinksldjump"/>
              </a:rPr>
              <a:t> </a:t>
            </a:r>
            <a:r>
              <a:rPr lang="el-GR" sz="2400" dirty="0" err="1" smtClean="0">
                <a:hlinkClick r:id="rId2" action="ppaction://hlinksldjump"/>
              </a:rPr>
              <a:t>suites</a:t>
            </a:r>
            <a:r>
              <a:rPr lang="el-GR" sz="2400" dirty="0" smtClean="0"/>
              <a:t>) και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1050" dirty="0" smtClean="0"/>
          </a:p>
          <a:p>
            <a:pPr marL="859536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προγράμματα αντιμετώπισης κακόβουλου λογισμικού (</a:t>
            </a:r>
            <a:r>
              <a:rPr lang="el-GR" sz="2400" dirty="0" err="1" smtClean="0"/>
              <a:t>antivirus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99505-43B6-4801-98BA-B928A6BE94FC}" type="slidenum">
              <a:rPr lang="el-GR"/>
              <a:pPr>
                <a:defRPr/>
              </a:pPr>
              <a:t>11</a:t>
            </a:fld>
            <a:endParaRPr lang="el-GR"/>
          </a:p>
        </p:txBody>
      </p:sp>
      <p:pic>
        <p:nvPicPr>
          <p:cNvPr id="9221" name="Picture 2" descr="http://www.eled.gr/blog/wp-content/uploads/2014/06/cross-browser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40768"/>
            <a:ext cx="2219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revoseek.com/wp-content/uploads/2011/09/Pre-Alpha-Version-of-VLC-Media-Player-Ready-For-Andro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941888"/>
            <a:ext cx="12430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http://www.zdnet.com/i/story/60/01/005425/office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67099"/>
            <a:ext cx="1295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www.techroger.com/wp-content/uploads/2013/11/antivir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941888"/>
            <a:ext cx="27209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 γραφείου (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suite)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ο επεξεργαστής κειμένου (</a:t>
            </a:r>
            <a:r>
              <a:rPr lang="el-GR" b="1" dirty="0" err="1" smtClean="0"/>
              <a:t>word</a:t>
            </a:r>
            <a:r>
              <a:rPr lang="el-GR" b="1" dirty="0" smtClean="0"/>
              <a:t> </a:t>
            </a:r>
            <a:r>
              <a:rPr lang="el-GR" b="1" dirty="0" err="1" smtClean="0"/>
              <a:t>processor</a:t>
            </a:r>
            <a:r>
              <a:rPr lang="el-GR" b="1" dirty="0" smtClean="0"/>
              <a:t>)</a:t>
            </a:r>
            <a:r>
              <a:rPr lang="el-GR" dirty="0" smtClean="0"/>
              <a:t>, που χρησιμοποιείται για τη σύνθεση, διόρθωση, μορφοποίηση και εκτύπωση εγγράφων.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υπολογιστικό φύλλο (</a:t>
            </a:r>
            <a:r>
              <a:rPr lang="el-GR" b="1" dirty="0" err="1" smtClean="0"/>
              <a:t>spreadsheet</a:t>
            </a:r>
            <a:r>
              <a:rPr lang="el-GR" b="1" dirty="0" smtClean="0"/>
              <a:t>)</a:t>
            </a:r>
            <a:r>
              <a:rPr lang="el-GR" dirty="0" smtClean="0"/>
              <a:t>, που διευκολύνει την οργάνωση αριθμητικών δεδομένων μέσω πινάκων, την αυτοματοποίηση πολύπλοκων υπολογισμών και τη δημιουργία γραφημάτων.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πρόγραμμα παρουσιάσεων</a:t>
            </a:r>
            <a:r>
              <a:rPr lang="el-GR" dirty="0" smtClean="0"/>
              <a:t>, για την εύκολη δημιουργία εντυπωσιακών διαφανειών μιας παρουσίασης.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πρόγραμμα διαχείρισης βάσεων δεδομένων</a:t>
            </a:r>
            <a:r>
              <a:rPr lang="el-GR" dirty="0" smtClean="0"/>
              <a:t>, που επιτρέπει την αποτελεσματική οργάνωση και διαχείριση της πληροφορίας.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πρόγραμμα ηλεκτρονικού ταχυδρομείου</a:t>
            </a:r>
            <a:r>
              <a:rPr lang="el-GR" dirty="0" smtClean="0"/>
              <a:t> και </a:t>
            </a:r>
            <a:r>
              <a:rPr lang="el-GR" b="1" dirty="0" smtClean="0"/>
              <a:t>οργάνωσης υποχρεώσεων.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90448-E1E6-4907-8C88-8E095D949C85}" type="slidenum">
              <a:rPr lang="el-GR"/>
              <a:pPr>
                <a:defRPr/>
              </a:pPr>
              <a:t>12</a:t>
            </a:fld>
            <a:endParaRPr lang="el-GR"/>
          </a:p>
        </p:txBody>
      </p:sp>
      <p:pic>
        <p:nvPicPr>
          <p:cNvPr id="10245" name="Picture 2" descr="http://sts.wustl.edu/wp-content/uploads/2014/08/Microsoft-Offic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516563"/>
            <a:ext cx="15843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6" descr="https://cwiki.apache.org/confluence/download/attachments/27846912/aoo-4-test-1.jpg?version=1&amp;modificationDate=1356739291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>
              <a:latin typeface="Corbel" pitchFamily="34" charset="0"/>
            </a:endParaRPr>
          </a:p>
        </p:txBody>
      </p:sp>
      <p:pic>
        <p:nvPicPr>
          <p:cNvPr id="10247" name="Picture 8" descr="http://www.linuxinside.gr/files/openoffice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89588"/>
            <a:ext cx="1800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ttp://3.bp.blogspot.com/_9MZR46ZEuS8/TKjxJMn4GUI/AAAAAAAAAm4/PiHrBdBxqpg/s1600/LibO_Logo_Highres_Col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661025"/>
            <a:ext cx="42465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Επεξεργασία εικόνας, σχεδίου και βίντεο</a:t>
            </a:r>
            <a:endParaRPr lang="el-GR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492125" y="1625600"/>
            <a:ext cx="7283450" cy="4525963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l-GR" sz="2400" dirty="0" smtClean="0"/>
              <a:t>Προγράμματα επεξεργασίας </a:t>
            </a:r>
            <a:r>
              <a:rPr lang="el-GR" sz="2400" b="1" dirty="0" smtClean="0"/>
              <a:t>εικόνας</a:t>
            </a:r>
            <a:r>
              <a:rPr lang="el-GR" sz="2400" dirty="0" smtClean="0"/>
              <a:t> που μπορούν να τροποποιήσουν μια εικόνα σε επίπεδο </a:t>
            </a:r>
            <a:r>
              <a:rPr lang="el-GR" sz="2400" b="1" dirty="0" smtClean="0"/>
              <a:t>εικονοστοιχείου</a:t>
            </a:r>
            <a:r>
              <a:rPr lang="el-GR" sz="2400" dirty="0" smtClean="0"/>
              <a:t> (pixel).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n-US" sz="2000" dirty="0" smtClean="0"/>
              <a:t>Adobe Photoshop </a:t>
            </a:r>
            <a:r>
              <a:rPr lang="el-GR" sz="2000" dirty="0" smtClean="0"/>
              <a:t>και </a:t>
            </a:r>
            <a:r>
              <a:rPr lang="en-US" sz="2000" dirty="0" smtClean="0"/>
              <a:t>Gimp</a:t>
            </a:r>
            <a:endParaRPr lang="el-GR" sz="2000" dirty="0" smtClean="0"/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l-GR" sz="2400" dirty="0" smtClean="0"/>
              <a:t>Προγράμματα </a:t>
            </a:r>
            <a:r>
              <a:rPr lang="el-GR" sz="2400" b="1" dirty="0" smtClean="0"/>
              <a:t>σχεδίασης</a:t>
            </a:r>
            <a:r>
              <a:rPr lang="el-GR" sz="2400" dirty="0" smtClean="0"/>
              <a:t> που χρησιμοποιούν </a:t>
            </a:r>
            <a:r>
              <a:rPr lang="el-GR" sz="2400" b="1" dirty="0" smtClean="0"/>
              <a:t>διανυσματικά</a:t>
            </a:r>
            <a:r>
              <a:rPr lang="el-GR" sz="2400" dirty="0" smtClean="0"/>
              <a:t> γραφικά (vector graphics). 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el-GR" sz="2000" dirty="0" smtClean="0"/>
              <a:t>CorelDraw και InkScape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l-GR" sz="2400" dirty="0" smtClean="0"/>
              <a:t>Προγράμματα επεξεργασίας </a:t>
            </a:r>
            <a:r>
              <a:rPr lang="el-GR" sz="2400" b="1" dirty="0" smtClean="0"/>
              <a:t>βίντεο</a:t>
            </a:r>
          </a:p>
          <a:p>
            <a:pPr marL="639763" lvl="1" indent="-236538" eaLnBrk="1" hangingPunct="1">
              <a:buFont typeface="Verdana" pitchFamily="34" charset="0"/>
              <a:buChar char="◦"/>
            </a:pPr>
            <a:r>
              <a:rPr lang="it-IT" sz="2000" dirty="0" smtClean="0"/>
              <a:t>Adobe Premiere Pro και Kdenlive</a:t>
            </a:r>
            <a:endParaRPr lang="el-GR" sz="2000" dirty="0" smtClean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72250" y="6430963"/>
            <a:ext cx="2133600" cy="365125"/>
          </a:xfrm>
        </p:spPr>
        <p:txBody>
          <a:bodyPr/>
          <a:lstStyle/>
          <a:p>
            <a:pPr>
              <a:defRPr/>
            </a:pPr>
            <a:fld id="{AE35A272-99CC-4F83-9F9E-979F43103733}" type="slidenum">
              <a:rPr lang="el-GR"/>
              <a:pPr>
                <a:defRPr/>
              </a:pPr>
              <a:t>13</a:t>
            </a:fld>
            <a:endParaRPr lang="el-GR"/>
          </a:p>
        </p:txBody>
      </p:sp>
      <p:pic>
        <p:nvPicPr>
          <p:cNvPr id="11269" name="Picture 4" descr="http://upload.wikimedia.org/wikipedia/en/9/9b/Adobe_Photoshop_CS2_retail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49500"/>
            <a:ext cx="13319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proyectosuas.files.wordpress.com/2011/01/como-usar-coreldraw-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913313"/>
            <a:ext cx="14414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cc.com.au/sites/cc.com.au/files/inkscape/inkscap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908050"/>
            <a:ext cx="11525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i1252.photobucket.com/albums/hh574/bennypph/blog/Adobe-Premiere-Pro-70-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73663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ttp://www.unixbuzz.com/wp-content/uploads/2014/06/kdenlive-logo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600575"/>
            <a:ext cx="1819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http://computerativa.org/wp-content/uploads/2014/08/The-GIMP-logo1-298x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8543">
            <a:off x="2771775" y="5432425"/>
            <a:ext cx="1512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Δημιουργία </a:t>
            </a:r>
            <a:r>
              <a:rPr lang="el-GR" b="1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πολυμεσικών</a:t>
            </a: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εφαρμογών</a:t>
            </a:r>
            <a:endParaRPr lang="el-GR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3989388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Τα </a:t>
            </a:r>
            <a:r>
              <a:rPr lang="el-GR" b="1" dirty="0" smtClean="0"/>
              <a:t>πολυμέσα</a:t>
            </a:r>
            <a:r>
              <a:rPr lang="el-GR" dirty="0" smtClean="0"/>
              <a:t> αποτελούν τον συνδυασμό δύο τουλάχιστον μέσων όπως: κείμενο, ήχος, εικόνα, κινούμενη εικόνα (</a:t>
            </a:r>
            <a:r>
              <a:rPr lang="el-GR" dirty="0" err="1" smtClean="0"/>
              <a:t>animation</a:t>
            </a:r>
            <a:r>
              <a:rPr lang="el-GR" dirty="0" smtClean="0"/>
              <a:t>) και βίντεο.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Χρησιμοποιούνται με πολλούς και διαφορετικούς τρόπους, λόγου χάρη για την πλοήγηση και το περιεχόμενο ενός </a:t>
            </a:r>
            <a:r>
              <a:rPr lang="el-GR" b="1" dirty="0" err="1" smtClean="0"/>
              <a:t>ιστότοπου</a:t>
            </a:r>
            <a:r>
              <a:rPr lang="el-GR" dirty="0" smtClean="0"/>
              <a:t> (</a:t>
            </a:r>
            <a:r>
              <a:rPr lang="el-GR" dirty="0" err="1" smtClean="0"/>
              <a:t>website</a:t>
            </a:r>
            <a:r>
              <a:rPr lang="el-GR" dirty="0" smtClean="0"/>
              <a:t>), για τη δημιουργία ενός απλού </a:t>
            </a:r>
            <a:r>
              <a:rPr lang="el-GR" b="1" dirty="0" smtClean="0"/>
              <a:t>παιχνιδιού</a:t>
            </a:r>
            <a:r>
              <a:rPr lang="el-GR" dirty="0" smtClean="0"/>
              <a:t> ή μιας </a:t>
            </a:r>
            <a:r>
              <a:rPr lang="el-GR" b="1" dirty="0" smtClean="0"/>
              <a:t>εκπαιδευτικής</a:t>
            </a:r>
            <a:r>
              <a:rPr lang="el-GR" dirty="0" smtClean="0"/>
              <a:t> </a:t>
            </a:r>
            <a:r>
              <a:rPr lang="el-GR" b="1" dirty="0" smtClean="0"/>
              <a:t>εφαρμογής</a:t>
            </a:r>
            <a:r>
              <a:rPr lang="el-GR" dirty="0" smtClean="0"/>
              <a:t>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 smtClean="0"/>
              <a:t>Adobe</a:t>
            </a:r>
            <a:r>
              <a:rPr lang="el-GR" dirty="0" smtClean="0"/>
              <a:t> </a:t>
            </a:r>
            <a:r>
              <a:rPr lang="el-GR" dirty="0" err="1" smtClean="0"/>
              <a:t>Flash</a:t>
            </a:r>
            <a:r>
              <a:rPr lang="el-GR" dirty="0" smtClean="0"/>
              <a:t> και </a:t>
            </a:r>
            <a:r>
              <a:rPr lang="el-GR" dirty="0" err="1" smtClean="0"/>
              <a:t>Synfig</a:t>
            </a:r>
            <a:r>
              <a:rPr lang="el-GR" dirty="0" smtClean="0"/>
              <a:t> </a:t>
            </a:r>
            <a:r>
              <a:rPr lang="el-GR" dirty="0" err="1" smtClean="0"/>
              <a:t>Studio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08B55-AEF2-4C9D-AEE1-0D00F8A1E586}" type="slidenum">
              <a:rPr lang="el-GR"/>
              <a:pPr>
                <a:defRPr/>
              </a:pPr>
              <a:t>14</a:t>
            </a:fld>
            <a:endParaRPr lang="el-GR"/>
          </a:p>
        </p:txBody>
      </p:sp>
      <p:pic>
        <p:nvPicPr>
          <p:cNvPr id="12293" name="Picture 6" descr="http://cdn.marketplaceimages.windowsphone.com/v8/images/f401c89c-8609-4d10-88da-52f6eb21cc25?imageType=ws_ico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88913"/>
            <a:ext cx="12493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www.synfig.org/cms/files/cache/f2027021914245ee4ce4b14201564d89_f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121275"/>
            <a:ext cx="143986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Επιτραπέζια τυπογραφία (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 Publishing – DTP)</a:t>
            </a:r>
            <a:endParaRPr lang="el-GR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Μια εφαρμογή επιτραπέζιας τυπογραφίας επιτρέπει σε συντάκτες και σχεδιαστές να δημιουργήσουν βιβλία, εφημερίδες και περιοδικά στην οθόνη ενός προσωπικού υπολογιστή. </a:t>
            </a:r>
          </a:p>
          <a:p>
            <a:pPr eaLnBrk="1" hangingPunct="1"/>
            <a:r>
              <a:rPr lang="el-GR" smtClean="0"/>
              <a:t>QuarkXPress και Scribus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E4418-5B20-4971-97F0-24CBBD116FEC}" type="slidenum">
              <a:rPr lang="el-GR"/>
              <a:pPr>
                <a:defRPr/>
              </a:pPr>
              <a:t>15</a:t>
            </a:fld>
            <a:endParaRPr lang="el-GR"/>
          </a:p>
        </p:txBody>
      </p:sp>
      <p:pic>
        <p:nvPicPr>
          <p:cNvPr id="13317" name="Picture 2" descr="http://mna.org/assets/Slimp-Scri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194786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ww.ultraimg.com/images/7wG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5"/>
            <a:ext cx="165576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</a:rPr>
              <a:t>Τεχνολογίες Υποβοηθούμενες από Υπολογιστή (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CAD)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l-GR" sz="2800" b="1" smtClean="0"/>
              <a:t>Η Σχεδίαση με Υποβοήθηση Υπολογιστή (CAD) </a:t>
            </a:r>
            <a:r>
              <a:rPr lang="el-GR" sz="2800" smtClean="0"/>
              <a:t>χρησιμοποιεί λογισμικό για τη δημιουργία, τροποποίηση, ανάλυση ή βελτιστοποίηση ενός σχεδιασμού. 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l-GR" sz="2800" b="1" smtClean="0"/>
              <a:t>Στην Παραγωγή με Υποβοήθηση Υπολογιστή (CAM)</a:t>
            </a:r>
            <a:r>
              <a:rPr lang="el-GR" sz="2800" smtClean="0"/>
              <a:t>, το λογισμικό χρησιμοποιείται για τον έλεγχο εργαλειομηχανών και συναφών μηχανημάτων στην παραγωγή αντικειμένων. 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l-GR" sz="2800" smtClean="0"/>
              <a:t>AutoCAD και Archimedes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CDC37-5FCA-4F1B-851F-561DF35F42D2}" type="slidenum">
              <a:rPr lang="el-GR"/>
              <a:pPr>
                <a:defRPr/>
              </a:pPr>
              <a:t>16</a:t>
            </a:fld>
            <a:endParaRPr lang="el-GR"/>
          </a:p>
        </p:txBody>
      </p:sp>
      <p:pic>
        <p:nvPicPr>
          <p:cNvPr id="14341" name="Picture 2" descr="http://archimedescad.github.io/Archimede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445125"/>
            <a:ext cx="2767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crackaninterview.com/wp-content/uploads/2014/09/autocad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4022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Δραστηριότητα</a:t>
            </a:r>
            <a:endParaRPr lang="el-GR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Ποιες εφαρμογές έχετε χρησιμοποιήσει; Σε ποια κατηγορία ανήκουν;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4AD7C-6538-4FB6-8199-356BF3130F48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15365" name="Picture 2" descr="http://www.techplace.gr/wp-content/uploads/2014/06/techser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47950"/>
            <a:ext cx="5545138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Ελεύθερο Λογισμικό - Λογισμικό Ανοιχτού Κώδικα (ΕΛ/ΛΑΚ)</a:t>
            </a:r>
            <a:endParaRPr lang="el-GR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1525" y="1916113"/>
            <a:ext cx="8251825" cy="4645025"/>
          </a:xfrm>
        </p:spPr>
        <p:txBody>
          <a:bodyPr rtlCol="0"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Είναι λογισμικό που μπορεί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Να χρησιμοποιηθεί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Να  αντιγραφεί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Να μελετηθεί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Να τροποποιηθεί και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Να αναδιανεμηθεί χωρίς περιορισμό.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7FF2D-5CB6-4C72-BC24-B71326003B89}" type="slidenum">
              <a:rPr lang="el-GR"/>
              <a:pPr>
                <a:defRPr/>
              </a:pPr>
              <a:t>18</a:t>
            </a:fld>
            <a:endParaRPr lang="el-GR"/>
          </a:p>
        </p:txBody>
      </p:sp>
      <p:pic>
        <p:nvPicPr>
          <p:cNvPr id="16389" name="Picture 6" descr="http://advisory.ellak.gr/wp-content/uploads/2013/10/advisory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300663"/>
            <a:ext cx="41386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Λογισμικό Ανοιχτού Κώδικα και Δωρεάν Λογισμικό</a:t>
            </a:r>
            <a:endParaRPr lang="el-GR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Το </a:t>
            </a:r>
            <a:r>
              <a:rPr lang="el-GR" b="1" dirty="0" smtClean="0"/>
              <a:t>λογισμικό ανοικτού κώδικα </a:t>
            </a:r>
            <a:r>
              <a:rPr lang="el-GR" dirty="0" smtClean="0"/>
              <a:t>δεν σημαίνει απαραιτήτως ελεύθερο λογισμικό, αλλά αναφέρεται μόνο στο γεγονός πως επιτρέπεται σε κάθε χρήστη να εξετάσει και να χρησιμοποιήσει τη γνώση και τις δυνατότητες που προσφέρει ο παρεχόμενος πηγαίος κώδικας.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Το ελεύθερο λογισμικό είναι επίσης διαφορετικό από το </a:t>
            </a:r>
            <a:r>
              <a:rPr lang="el-GR" b="1" dirty="0" smtClean="0"/>
              <a:t>δωρεάν λογισμικό </a:t>
            </a:r>
            <a:r>
              <a:rPr lang="el-GR" dirty="0" smtClean="0"/>
              <a:t>(</a:t>
            </a:r>
            <a:r>
              <a:rPr lang="el-GR" dirty="0" err="1" smtClean="0"/>
              <a:t>freeware</a:t>
            </a:r>
            <a:r>
              <a:rPr lang="el-GR" dirty="0" smtClean="0"/>
              <a:t>), το οποίο δεν απαιτεί πληρωμή για τη χρήση, όμως ο δημιουργός του διατηρεί όλα τα δικαιώματά του.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C04C-16B9-4047-80A3-D49B1C719A33}" type="slidenum">
              <a:rPr lang="el-GR"/>
              <a:pPr>
                <a:defRPr/>
              </a:pPr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Υπολογιστικό Σύστημα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		</a:t>
            </a:r>
            <a:r>
              <a:rPr lang="en-US" dirty="0" smtClean="0"/>
              <a:t>			</a:t>
            </a:r>
            <a:r>
              <a:rPr lang="el-GR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dirty="0" smtClean="0"/>
              <a:t>					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96219-9E16-4C93-AF3E-8773DCB0F16A}" type="slidenum">
              <a:rPr lang="el-GR"/>
              <a:pPr>
                <a:defRPr/>
              </a:pPr>
              <a:t>2</a:t>
            </a:fld>
            <a:endParaRPr lang="el-GR"/>
          </a:p>
        </p:txBody>
      </p:sp>
      <p:pic>
        <p:nvPicPr>
          <p:cNvPr id="9220" name="Picture 2" descr="https://pliroforiki-a-2gymspartis.wikispaces.com/file/view/computer-software.jpg/478441532/computer-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9099"/>
            <a:ext cx="3500332" cy="262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2.bp.blogspot.com/-oqxcX4vSDx0/UUK2LRPq7eI/AAAAAAAAG5Q/EJiAdo59-e8/s1600/Types+of+Computer+Hard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712"/>
            <a:ext cx="381000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- Ευθύγραμμο βέλος σύνδεσης"/>
          <p:cNvCxnSpPr/>
          <p:nvPr/>
        </p:nvCxnSpPr>
        <p:spPr>
          <a:xfrm flipH="1">
            <a:off x="3059113" y="1268413"/>
            <a:ext cx="1368425" cy="230505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373563" y="1268413"/>
            <a:ext cx="2233612" cy="23764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loud 2"/>
          <p:cNvSpPr/>
          <p:nvPr/>
        </p:nvSpPr>
        <p:spPr>
          <a:xfrm>
            <a:off x="755650" y="2060575"/>
            <a:ext cx="2592388" cy="151923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Υλικό</a:t>
            </a:r>
          </a:p>
          <a:p>
            <a:pPr algn="ctr">
              <a:defRPr/>
            </a:pPr>
            <a:r>
              <a:rPr lang="en-US" dirty="0"/>
              <a:t>Hardware</a:t>
            </a:r>
            <a:endParaRPr lang="el-GR" dirty="0"/>
          </a:p>
        </p:txBody>
      </p:sp>
      <p:sp>
        <p:nvSpPr>
          <p:cNvPr id="4" name="Cloud 3"/>
          <p:cNvSpPr/>
          <p:nvPr/>
        </p:nvSpPr>
        <p:spPr>
          <a:xfrm rot="570805">
            <a:off x="6372225" y="2098675"/>
            <a:ext cx="2405063" cy="17287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Λογισμικό</a:t>
            </a:r>
          </a:p>
          <a:p>
            <a:pPr algn="ctr">
              <a:defRPr/>
            </a:pPr>
            <a:r>
              <a:rPr lang="en-US" dirty="0">
                <a:hlinkClick r:id="rId4" action="ppaction://hlinksldjump"/>
              </a:rPr>
              <a:t>Software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Ο κόσμος του ΕΛ/ΛΑΚ</a:t>
            </a: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E342F-39AB-4724-A518-B7620B813FD1}" type="slidenum">
              <a:rPr lang="el-GR"/>
              <a:pPr>
                <a:defRPr/>
              </a:pPr>
              <a:t>20</a:t>
            </a:fld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50963"/>
            <a:ext cx="6265863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Παραδείγματα ΕΛ/ ΛΑΚ</a:t>
            </a:r>
            <a:endParaRPr lang="el-GR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2381-F255-4BDD-B9EC-45FC952FDFF4}" type="slidenum">
              <a:rPr lang="el-GR"/>
              <a:pPr>
                <a:defRPr/>
              </a:pPr>
              <a:t>21</a:t>
            </a:fld>
            <a:endParaRPr lang="el-GR"/>
          </a:p>
        </p:txBody>
      </p:sp>
      <p:pic>
        <p:nvPicPr>
          <p:cNvPr id="19460" name="Picture 7" descr="http://technovally.com/wp-content/uploads/2013/01/opensourceb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255713"/>
            <a:ext cx="4876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1.bp.blogspot.com/-7ovEBKMgrvM/T24RwigZtRI/AAAAAAAACVs/bklS8TSy3Nw/s640/linu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484313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s://www.nbs-system.com/wp-content/uploads/all-log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03700"/>
            <a:ext cx="3190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208619" y="2967335"/>
            <a:ext cx="27267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Τέλος…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F6DD3-BC6A-42A5-810E-550E44868C40}" type="slidenum">
              <a:rPr lang="el-GR"/>
              <a:pPr>
                <a:defRPr/>
              </a:pPr>
              <a:t>22</a:t>
            </a:fld>
            <a:endParaRPr lang="el-GR"/>
          </a:p>
        </p:txBody>
      </p:sp>
      <p:sp>
        <p:nvSpPr>
          <p:cNvPr id="2" name="Left Arrow 1">
            <a:hlinkClick r:id="" action="ppaction://hlinkshowjump?jump=firstslide" highlightClick="1"/>
          </p:cNvPr>
          <p:cNvSpPr/>
          <p:nvPr/>
        </p:nvSpPr>
        <p:spPr>
          <a:xfrm>
            <a:off x="683568" y="5805264"/>
            <a:ext cx="1152128" cy="720080"/>
          </a:xfrm>
          <a:prstGeom prst="leftArrow">
            <a:avLst/>
          </a:prstGeom>
          <a:ln>
            <a:solidFill>
              <a:schemeClr val="accent4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Home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Λογισμικό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Software</a:t>
            </a:r>
            <a:endParaRPr lang="el-G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437112"/>
            <a:ext cx="8003232" cy="168905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Είναι το σύνολο των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άυλων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προγραμμάτων και εφαρμογών που υπάρχουν στο εσωτερικό του υπολογιστή.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657C0-0396-46A0-AE1F-E8AA8723F2C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47862"/>
            <a:ext cx="3527967" cy="258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Πρόγραμμα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l-GR" b="1" dirty="0" smtClean="0"/>
              <a:t>Είναι </a:t>
            </a:r>
            <a:r>
              <a:rPr lang="el-GR" b="1" dirty="0"/>
              <a:t>ένα σύνολο από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εντολές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/>
              <a:t>που κατευθύνουν με κάθε λεπτομέρεια τον υπολογιστή, ώστε να εκτελέσει μια συγκεκριμένη εργασία. </a:t>
            </a:r>
            <a:endParaRPr lang="el-GR" dirty="0"/>
          </a:p>
          <a:p>
            <a:r>
              <a:rPr lang="el-GR" b="1" dirty="0" smtClean="0"/>
              <a:t>Οι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προγραμματιστές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/>
              <a:t>γράφουν τις εντολές ενός προγράμματος χρησιμοποιώντας τις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γλώσσες προγραμματισμού</a:t>
            </a:r>
            <a:r>
              <a:rPr lang="el-GR" b="1" dirty="0"/>
              <a:t>. 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72034-BD97-4C1F-8D05-ACE941C4C98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2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63" y="5229200"/>
            <a:ext cx="7920880" cy="1143000"/>
          </a:xfrm>
        </p:spPr>
        <p:txBody>
          <a:bodyPr/>
          <a:lstStyle/>
          <a:p>
            <a:pPr algn="l"/>
            <a:r>
              <a:rPr lang="el-GR" sz="2800" dirty="0" smtClean="0"/>
              <a:t> Όταν «ανοίγουμε» ένα πρόγραμμα μεταφέρεται στη μνήμη του υπολογιστή και στέλνεται σταδιακά στον επεξεργαστή για εκτέλεση 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72034-BD97-4C1F-8D05-ACE941C4C98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311998" cy="469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Είδη Λογισμικού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F2C87-6F83-4BA7-A656-1A7894C8489D}" type="slidenum">
              <a:rPr lang="el-GR"/>
              <a:pPr>
                <a:defRPr/>
              </a:pPr>
              <a:t>6</a:t>
            </a:fld>
            <a:endParaRPr lang="el-GR"/>
          </a:p>
        </p:txBody>
      </p:sp>
      <p:pic>
        <p:nvPicPr>
          <p:cNvPr id="4098" name="Picture 2" descr="http://upload.wikimedia.org/wikipedia/commons/thumb/0/0f/Operating_system_placement-el.svg/200px-Operating_system_placement-el.svg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7488" y="2636838"/>
            <a:ext cx="2576512" cy="3813175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7705775"/>
              </p:ext>
            </p:extLst>
          </p:nvPr>
        </p:nvGraphicFramePr>
        <p:xfrm>
          <a:off x="39553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Λογισμικό Συστήματος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5"/>
            <a:ext cx="6408712" cy="3888432"/>
          </a:xfrm>
        </p:spPr>
        <p:txBody>
          <a:bodyPr rtlCol="0">
            <a:normAutofit fontScale="92500"/>
          </a:bodyPr>
          <a:lstStyle/>
          <a:p>
            <a:pPr marL="82296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Περιλαμβάνει: 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dirty="0" smtClean="0"/>
              <a:t>το </a:t>
            </a:r>
            <a:r>
              <a:rPr lang="el-GR" b="1" dirty="0" smtClean="0"/>
              <a:t>Λειτουργικό Σύστημα (Operating System - OS), 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dirty="0" smtClean="0"/>
              <a:t>οδηγούς συσκευών (</a:t>
            </a:r>
            <a:r>
              <a:rPr lang="en-US" dirty="0" smtClean="0"/>
              <a:t>drivers), 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dirty="0" smtClean="0"/>
              <a:t>διαγνωστικά εργαλεία, 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dirty="0" smtClean="0"/>
              <a:t>το παραθυρικό σύστημα, </a:t>
            </a:r>
          </a:p>
          <a:p>
            <a:pPr marL="916686" lvl="1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dirty="0" smtClean="0"/>
              <a:t>βοηθητικά </a:t>
            </a:r>
            <a:r>
              <a:rPr lang="el-GR" dirty="0" smtClean="0"/>
              <a:t>προγράμματα όπως γλώσσες προγραμματισμού, </a:t>
            </a:r>
            <a:r>
              <a:rPr lang="el-GR" dirty="0" smtClean="0"/>
              <a:t>και άλλα.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BA671-D4FE-47F4-AE4C-A8A627903523}" type="slidenum">
              <a:rPr lang="el-GR"/>
              <a:pPr>
                <a:defRPr/>
              </a:pPr>
              <a:t>7</a:t>
            </a:fld>
            <a:endParaRPr lang="el-GR"/>
          </a:p>
        </p:txBody>
      </p:sp>
      <p:pic>
        <p:nvPicPr>
          <p:cNvPr id="5125" name="Picture 2" descr="http://vmichalopoulos.files.wordpress.com/2010/04/os.jpg?w=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82754"/>
            <a:ext cx="2040046" cy="22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ttp://www.clickandget.gr/c/43-category_default/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007">
            <a:off x="258763" y="4921250"/>
            <a:ext cx="4186237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68774219"/>
              </p:ext>
            </p:extLst>
          </p:nvPr>
        </p:nvGraphicFramePr>
        <p:xfrm>
          <a:off x="174257" y="476672"/>
          <a:ext cx="8568952" cy="611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5" y="379872"/>
            <a:ext cx="3235404" cy="200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UNIX</a:t>
            </a: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Free ware &amp; Open source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Αξιόπιστο &amp; αποδοτικό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UBUNTU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Free ware</a:t>
            </a: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DOS</a:t>
            </a: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Microsoft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WINDOWS</a:t>
            </a:r>
            <a:r>
              <a:rPr lang="el-GR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διάφορες εκδόσεις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Της 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Microsoft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Διαθέτει γραφικό περιβάλλον </a:t>
            </a:r>
            <a:r>
              <a:rPr lang="el-GR" sz="1600" b="1" dirty="0" err="1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διεπαφής</a:t>
            </a: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με το χρήστη</a:t>
            </a: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MAC–</a:t>
            </a:r>
            <a:r>
              <a:rPr lang="en-US" sz="2000" b="1" dirty="0" err="1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Os</a:t>
            </a: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(Apple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Android 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(Google)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Σε </a:t>
            </a:r>
            <a:r>
              <a:rPr lang="en-US" sz="1600" b="1" dirty="0" err="1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smartphones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el-GR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και 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tablet </a:t>
            </a:r>
            <a:endParaRPr lang="el-GR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16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0" y="76200"/>
            <a:ext cx="89916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2700" algn="ctr" fontAlgn="auto">
              <a:lnSpc>
                <a:spcPct val="150000"/>
              </a:lnSpc>
              <a:spcBef>
                <a:spcPts val="231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srgbClr val="FFFF00"/>
                </a:solidFill>
                <a:cs typeface="Arial"/>
              </a:rPr>
              <a:t>Γνωστά ΛΣ</a:t>
            </a:r>
          </a:p>
        </p:txBody>
      </p:sp>
      <p:pic>
        <p:nvPicPr>
          <p:cNvPr id="13316" name="Picture 2" descr="http://www.thecomputercoach.net/assets/images/MS_DO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341" y="2733862"/>
            <a:ext cx="70546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4" descr="data:image/jpeg;base64,/9j/4AAQSkZJRgABAQAAAQABAAD/2wCEAAkGBxIQEg8UDxQQDxAQDw8PEA8QDw8PDw8PFBEWFhQRFRQYHCggGBolHBQUITEhJSkrLi4uFx8zODMsNygtLisBCgoKDg0OGBAQGiwkHyQsLCwsLCwsLCwsLCwsLCwsLCwsLCwsLCwsLCwsLCwsLCwsLCwsLCwsLCwsLCwsLCwsLP/AABEIAOAA4QMBEQACEQEDEQH/xAAcAAABBQEBAQAAAAAAAAAAAAAAAQMEBQYCBwj/xABIEAABAwICBgYEDAMFCQAAAAABAAIDBBEFIQYSEzFBUQdhcYGRoSIycrEUI0JSYoKSorLB0eEzc8IVFiRDYyVUg5Sj0tPw8f/EABsBAQADAQEBAQAAAAAAAAAAAAABAgMEBQYH/8QANBEAAgECBAMFBwQCAwAAAAAAAAECAxEEEiExBUFRE4GRofAiMmFxscHRFELh8QZSFTND/9oADAMBAAIRAxEAPwD3FACAEAIAQAgBACAEAIBNZAcmRAcmVAJtUAbVAKJUB0JEAocgOkAIAQAgBACAEAIAQAgBACAEAIAQAgBACAQlAcOkQFNjelFJRj/FTxQm1wxzryuHVGLuPcFZRb2IbS3MNivTPSMuKeKeoNsnHVgjPe67vurRUXzKOrFGYq+mWtebQQU0fU7a1DvIt9yuqC5sp23REKTpDxqT1Ls/l0QP4g5T2UA5z5Ia/vrj3z5v+Sp//GnZ0yuaoOs6SMYj9drXfzKNw/Dqp2UCyqT5on0XTNUNsJ6aGTnspJIT4O11V0FyY7bqjU4X0vUMlhMJqY5C72bRn2o7nxAVHRki6qRZtcLx2CpbrU8sczeJje19uo23d6zaa3NNyyZUXUAfbIgOwUAqAEAIAQAgBACAEAIAQAgBACAEBw56AyGl3SDR4ddsjjLP/u0NnSD2zuYO3PkCrxpuRWU1Hc8ixzpIxKvcWU5NNG7dFTaxlI+lN63eNULdUox3MXUk9irotEpHnWqHhhcdZwHxkjid5Lt1/FWc+hCpt7l7SaOUsfyNoech1/Ld5KrkzRQii1iY1oswNaOTQGjyVSx1rIA1kAayAanp45BaRjHj6TWu96kblTWaL0z/AFQ6I82Oy+ybjwUqTKOEWUc+jlTTu2lM8uc3c+JzoZh4H3FWzJ7lMklsX2AdKVXTHUrG/CWDIkgRVLfyd2EA9apKinsWjVa0kesaN6XU1c29PIHEAF8bvRlj9phzt1jLrWEouO5smnsaOKouqkklj7oBxACAEAIAQAgBACAEAIAQCEoCLX10cLHyTPbHGxpc973BrGtHEkpuDw/TnpXlqNaHDi6CA3a6osW1EvD0OMbev1vZ3LphStrIwlV5IyGFaOuk9OoJY0nW1f8AMeTmS4ndfx7Fdy6FVC+rNXSQsibqxNDG9QzPWTvJ7VR6mqSQ9tUAbVAJtUAu1QBtUAbVAG0QBtEAbRARMQoYpxaRoJ4PGT29h/JE7ENJ7mUrcLmpHiWB77MOs2WMlskfbb37ua0TT0Zk4uOqPQNCuk/WLYsQLWOyDaoWbG8/6g3MP0hl2LGdG2sTWFVPc9YpasG2awNSwilugHgUAqAEAIAQAgBACAEAhKArccxiGkhkmqHiOKMXc45kng1o4uJyAG9Sk27IHzpprplUYtKG2dHTh3xFKDfPhJJb1n+TeHEnrhBRRzTm5OyOsHwlsNnPs6Xxazs6+tQ5XLRjYttqqlg2qEibVAG1QBtUAbVAG1QC7VAG1QgXaoA2iANogE2iAz2M4KDd8Asd7oxuPW3r6leMupnKHQttA9O30ZbDUlz6a9muNy+n/VnVw4clSpTvqty0KltGe5YfXteGlpDmuALXAghwO4g8QuY3LeGW6AfBQCoAQAgBACAEAICJiFayFj5JXCOONrnve42axgFySgPmvT7TCTFZ8tZtNG4img455bV44vPkMhxJ7IQUUc05uWhxhVEIRc2MhGZ+aPmhQ3cmKsWG1VSwm1QCbVCRNqoAm2QCbZBcXbIBdspAu1QC7VCBdqgDaqQG1QBtUAbVAU2NYeHXkjHpb3tHyusdfvVovkUlHmXfR1piaV7YJ3f4d7rRvJ/gPJ3H6BPgc911SrTvqi1OpbRnuVDV3suY6C3hkuhA+EAIAQAgBACA4kcgPCOmfTDbymigd8TC4GpcD/Enaco/ZZx+l7K6aMLe0zCrPkjDYTT6vpu3n1eoc1pJlIrmWe1VC4m1QCGZQDqO7r23DeVjVrRp7nbhMFUxLeS1lu2OtYOOf/vV+q454ub93T165Hu0eB0o/wDY2/JeWvmdAcsuyw9y55VZvdnpU8Bh4bQXh+TsMPM+JWec37GHQXY3/exVo15x2ZhUwOHqe9BeFvNWOH0x4fsuqnjuU0ePieBreg+5/Z/nxIr3lps7Ir0IzjJXiz5+rSnSlkmrMTbKxQXbKSBdsgDbIA2yANsgDbIClxSmDTrN9VxzHJ36FXizOSPTOi/Skys+DzOvLC34txOckIy7y3IdlutYVYWd0b053Vmer0NReyxNC0jcgHEAIAQAgEJQGQ6SdJ/7Oo5JGH4+Q7GnG/41wPp25NALu4Dir045nYrKWVXPmyBmu70iTnrOJJJceNzxJXWzlWrLXaqpoG1UATaoScGZQC1pW2jZzcS/u3DyC8jEzzVX8ND7Hg1HJh1Lrr67rEiOJczkesSY4Fk5kXJDKdZuZFxwUyr2hFwNOmcXKbSN4ZsmZaxDpHc7E6rfc5evw2LalPuPm+O1byhT6a+vMj1OEzxxskc27XsElmm7mNO4uHnle3Gy7IYmnOTinr62Pn762K/aroAbVAG2QBtkAbZALtkAj3BwIO45KSGQaKqfTTMkjNnxPDm8iOIPURcd6u0pKxRPKz6D0Zxds8UUjD6MjQ4cxzaesG47lxNWdjrTurmupZbqATWlAKgBACAbkcgPnPpgx/4XXujabxUYMDbbjNe8zu24Df8AhrrpRtE56ru7GRgyHarMrHYc11BYTXQHJegBhLi1o3uIaO0mwVJNRTb5F4Qc5KK3bS8TWCLOw3NAaOwCy+fcr6s/QqUFCCitkTIYVhKRLZOhp1hKZm5kuOmWLqGLqDwplTtCnaAaVFUJVQ89rpPhdfs23IdM2Bo+gz0XW8HFfV0V2GFUvhfvfpHyWPq9piJvu8P5PTayEFxtubZrexo1QRy3L51T1POmrszeKaORSEkDUcflMs0ntFrHwB616NHHzho9UFJoztTo1K31XNcPpNc0+WsvQhj4PdevIt2iIbsIlG/U8X/9q1/V0x2kTn+zX8T9lpPvsoeKjyRDqIdjoQN/mb/t71lLESexR1GO4vII4YmD5bzIe4WHZvHgrYZOU3Jl4XKcSLvLjVQL59ysisjedFOMarpKdxy/jReQe38J8VhWjzNKMuR7Ph09wFgbF1E5AOoAQAgKXSjFRSUtTOc9jC+QD5zwPQb3usO9TFXdiG7K58plxe4l5LnOJc5x3ucTck9pXccb1Y/dQaCoBbIDlyiwJuARa0wPCNrpO/cPM+S48dPLSt10PV4PS7TEp/6q/wBvv5Grp414M5H2TZZ00K5ZzMZyLKCBcspnNKZNjgWDmYuY8IFTOUzkDHZxT080vGONxb1vtZo8bLqwUO2rxh1ZWdbJCUuiuYDosodpVulOYp4i+5z+Mfk0+TvFfVcVqZKOVc/t/Nj5VdT0x8S+ZTsVaI0sS1jIo0V9RCuiEjNoraiJdEWVKyeNbxZBD2dyBzIC0BTY5Nrym25gDB7z7/JejhoWh8zoirIghdJIpQh7D2CVxpqiGXcI5Brewcn/AHSUkrporB2dz6IweovZcR2mnpX3QglhAKgEcgPLunXEdSijiG+oqGBw/wBOMGQ/eEfitaK9q5nVdonhkQXUcw81LFkzsJYm4pU2IuNuCEmg0agtG93GR4aPZZ+58l4nEql5qPRfU+q4DRtSlU6vyX83NHSxrx5s9uTLemiXHORyzkWkES5JyOWUiZHEsJSMHIeESycymYwvSxWakEUI3zSazh9Bmf4ixfS/47SzVJVXyX19M5MdUtRt1fktfrYk9FWG6lI+QjOeUkew3IDsyB7118VqZquXp/Z462NbJGvJaBDljUbFWiFPGtoSM2irqY11QZmyqqWLoiyCveQ3WcdzWnz/AGv4LogruwirsyesXEk73Ek9pN17UYpKyOg7CmxFzlwU2IbGJBmhQ9u0CxDa01O4m52YY483MOoT91cU1aTR2wd4pnolDJkFUks2FAdIDiQoDwnp7q9apo4r/wAOCSUj+bIGg/8ASK6aC0ZhWeyPNom5LcxHWtUgcDVIFIQkbeoJubLD6UtZG0D1GDWO4axzdn3r5XE1VOpKXV+XI/QMHR7GhCnzS8+fmSXYrTw/xJG3HyWnWd4LFYWvV92LK18TRp6Tml36+C1Of770zdwkd9Wyv/w1eW9kebPiOE/3b+UX97Ein6Qafi17e0E+5ZT4DX5NFP1uDl/6NfOL+1zSYTpRSz+q8A9ZFv2XkYnhuJo7xNFR7RZqMlNfB6+BomAEAixB3EZgrym7bnK7p2Z4x0j1ZqK5zGZ7IMhYOBe7M/iaO5foXBKCo4NSfPVnmcQneoodF5vX8HrmCUAgp4IxuZEweS8irN1JuT5nNbQfkYsGiCFMxUaIZBmakWZtFZVMXVBmbKmqauuLKMz2PyaseqN7z5bh/UvRwcLzuXgjPtavWSNDvVU2KiFqAYmaoIPSeiypvA9p+RO4Dsc1p95K5ay9o6aXunreGPyCxNS7iKEDiAam4oD546aH62Jn6NLA3ze7+pddH3TCruY6NuQWxiOtarA7AQCEISNk23bwbjtVWiybTuiwkNXVHMutyvs2D6o4LChgKdP3Id7/AJOrEcVr1NJz06LT6b95NotDS/15NXqY38yfyXV2XVnm/qFyRdU3R7A71pJ+50Q/oVHGKHbTfQkv6Lo3D4qeVp4bRscg8AG+9Udi6qS6FDi3R/XUt3sb8IY3PXpy4yNHMx+t9nWUOzVmawqNNOLs/B+ImjumU9KbPJljzBad/wD98O9eNjuB0MR7UdGevS4q5LLiY5uklpLv5P6jWitIazEIy7PWlfUP429K/kSPBdmLtQwuRdFFevlc8yUnUqOT5u57i4L5tmgxIFRlWQ5gs2VK+cKq3KsrqkLpgZMp6oLrgUZjsek1pSODcvDL8j4r3cFC0LmkdiE1q70gzrVSxByWoBmZqqSbPovksalvIwu8Q8f0hc1dbG9HmeyYS7ILnNjQQFCB5AMzID546Xx/tOT+RB+Ersoe6c9X3jJxjILcyHQFIOrKQcuUMkn4HTBxkc4XDQGj2ib38B5q9Ja3Mqz0saOmAFrZdmS2ZxMt6RZSLRLqkWMjaJdUqykbIsYismaIw3SxhVIKc1BjDKsyMY2RhDNrc+kJBuf6IOe/LfbJXp3uTc8uoK2WnIkhc+M6wbrtuAXDPVvuvxsorUYVVlkTrueiYB0jscAysGo7dtWC7T7TeHcvDxHDakNYarzLqp1NlT1kczdaF7ZG82ODrdtty8yUWtGi909hqdYsqV86qtyrKyukDBd5awc3ODR5rpppvYyaMzXY5A05EynkzIX9o/ovToYStPZW+ZGUy079d73fOcSOzgvoaVPJBRJuAatbC4tlNiDghQSMyhVZJrOjUenU9kHvkXLiOXebUeZ7HhByC5jc0UG5CCQgGZkB4F0yw2xBruD6SI36xJID7h4rsw/umFXcxsYyXQjFjgCsQKUA29VZJfYZHqRM5vJkPYcm+QW1JaHPWepZwlXZzMtaRyzkTEuaR6xkjaJcUsiyaNossonrNo0TPM+mDEtaWnhByjYZnD6Tsm+Qd4q8FoSbXQvAYxhsMU7GvErNpIx7Q4az/SsQeV/JfL1a8pYidWLtrZP4LT7X7z1YxywjBrlr83qZbSLorzLqGQNG/YTFxb2NkzI7HA9q9Cjxa2lZd6/BhPCp6wfczEVOj+IUjrmGoYRez4QZB260d7LtVfC1/wB0X89PqYSoVI7x9dwjdIcQZkZanseZCfNQ8Hh5ckUtL4nX9oYlNuNY+/zWzW8hZUeHwdPWWVfNolUpy2T8GO0+itdMbvaW33uleLnubc+IWU+J4Gjs0/kvvt5nTT4fXlyt83/bJGJaK/Bo3OfJd4brWDbNtcNA3k5kgX8lbBcU/VVLQh7PVvX16uWxOBVCneUrv5aFI1i9tI8xnYarWK3EISxNzkhQWGZQqslGv6OY/wCM7m9jfsgn+pcWJ3SOilsz1vCBkFzmxpINyED6AamQHjXTfSelRSjdaaFx6/Rc0fjXVhnujGtyZ5tEF2IwY6ApKiEIDlsZcQ0b3ENHaTZUZKNDIQHWG5tmDsaLLqirI5p6skQuQxZY0sio0Qi3ppVk0apltTTLJo0TLGGdZtGqZ5DXk4hiZAzbLUiIfymGxt9Vrj3rHFVuxoTmuS0+fLzOihDPOMer/vyPeowGgAbmgAdgXyUbRikerLVtiOcolMJDT7FclSSNI3RHewclxzm1zN02MPY3kPBcc5tvc1TZBqHK8EbwRgNN6q/oj5T7fVjFyD9ZzT9Vfd8AoZaeZ9L+P8I8PitW8svrQyzWr6RI8di6qsUOSEsSmcEKpZMYlCqy6N7oDBaEH58j3eB1f6V5+IftnVSXsnqGEtyCxNDQQhCB5AcSBAef9LOHbahkcBd0D2Tjsbdrz9lzj3LbDytP5lKqvE8QiXoo5GPWUlbiEKGCVhTPjNY7o2uf32sB4lIq8i3IkxuXUczJkT1VmbRNhkVWUaLKnmWbRKZZQTrNo0TOsUxPYwTPG9sbtX2z6LfMhZtGsNWZrolw/XqnynMQRZX+e82B7bA+K8HjdbLTjDq79y/lo9XBRvKUuit4/wAHr2svnO0O/KclyylULKJw5y55zLpDLnLlnM1SIs8iyirm0YlbVS2BJ4AnwXZRp55KK5m/ups8yx+bXmI+Y0N+sfTd5ut3L9LwFNQpL4/0fI4ueaoyE1q70cjFLVYqcOagGiFVosmMSKjNEeqaNUmzZEz5rWg9ts/NeVKWaTZ3JWVjfYYzIKpJdxBCBxAI5AVWK0zZGPY8XY9jmOHNrhYjwKJ2dwfNlfROp5ZYn+tFI6MnnY5O7xY969eDzJNHDJWdhAFczF1VDJRNhbqwuPGV4aPZZmfMq1JakyehxFc7rnszWzMWSmutvsO0gKDNyQ/HUt+c3xCixRtE6CfkbqrRUnQ1Co0SmVultX8Sxg/zH6x9lg/Vw+ysKnQ6qPU13RjQ7Gj1yLOqJHP+o30W+66+G45iM2JcV+2y+7+vkfQYKnakn11+y+hrddeL2h15RC9UdQnKNucsZVC6QxLKqJNmkYkGaRbwibxiVGLTgMN93yupozcfAFevwyi51lbl9XojLGTyUmecFxe5znb3OLj2k3K/RIRUUkuR8dKV3djjWrZIzbAtViBtwUEjEgVSUScCpNrPGODTru7G7vOy58RLLBm9FXkesYNBuXmHabKhZYBCCzYEB0gBARaliA8b6WMF1JGVLB6MlopbcHgeg49ouPqjmu7CTunBnNiI/uMJGu05R0NSxJLlnBbGGt9RliXZjWJu4gD80i7ES1GHFx3k25DIeAyUNsKETgQqjuWukdiBRYi50yMjcSOxSpyRnKMWTYK5zfXzHzhvHaFopp/AylTtsc4qDLIxrc7NZG32nG5+84+C5a0lG8nsvsdNOL0it/uz1ujibDHFE3IRRsj8BmvyvF1pVa0pPn99fufW06ajFJD21C5rstlOHTpZssoDEk6soF1AjSSraMDVRIksq3jE2jEzulFRaMji6zB9Y5/da4d6+o4FQ9rN3+H8s8TjNWyy+tf4Mqxi+uifNNjuqtUUbOSFIG3BQSiLMoJNZofh+q3XIzkIP1Bu/M94Xl4qeaeVcjuoRtG/U9Iwen3LmNzT0rLIQSwgFQAgG5WoDPaR4WypilikHoyNIvxad4cOsGx7laEnGSkiJRUlZnglbRPp5XxSCz43Fp5EcHDqIse9ezCSlFNHnSTi7MVoVrFRwMSwudtjSxFx1sSixXMOCJRYjMd7FVsRmEMKq0RmHKF2yljkLdfUdrau65G7wNj3LkxlB1qM6cXa6tf14HRh6yp1IzaukzbUGNsm4gOOZByzX59jeGVsPJ5138j67D4mlWjeD/K7icZlwZDrUTh0ysoFlAafMrqBZRGHyrVRNFEZe493M5BaJEuUY7sy+kMgc8NBDg25Jabgk5Dyb5r7fhFHLRv8vXmfGcUrZ6zRXNYvaijy2xS1aoi5w4KSRmRVJFw6iM0gb8kZvPVy71hXq9nC/PkbUoZ5WPScHpN2S8c9E2eHQWAQFzE1CB1ACAEAhCAiVMV0B510haNbdu1iHx0QzAGcse/V7RmR3jiurC1sjyvZmFenmV1ueZRL1bHBcktapsQPMalirY8xiixVseaxRYo2OCNRYrc62Sq0Mxy6BUaJUhp0FsxkeYyKynBSVmro1hUcXdOzJdPik8eQdrN5OAIXj4jgeFqu6WV/A9SjxevDfXyfiiW3SI/Kib2tc79V5sv8cf7aniv7PQhx5fui/J/gR+kI4ReLj+qiP+O1OdReu4u+PQ5RfkRZcekPqNYzzP6+a66X+P01782/L8/Q5qnHaj92Pi/srECeplk9dxPUMgvWw/DsPR9yCv1evruPNrY+vV0lLTotBpsS9BI5LneotEiLnDmq6A08KSxHLS4gAXJNgFWTUVdlkm3ZGvwDC9QAb3HNx5n9F4taq6kr8uR6dOnkjY3OFUlrLI0NJSxWQgmtCAVACAEAIDh7UBW1kF0B5bprouWOdPA3IkuljA3HjI0e8d/NehhcT+yXd+DkxFH90e8yURXpHESowoKMfYFBRjzQhRseYxVZUdaxQyDvZKjJucuiVWiyY06BVsWuNmnUWJzHBp0sMxwYFZIZhNkrpEZhNRXSFzktVi1xp4ViSM/P9FOxdal5gmFW9Jw9I/dHLtXkYrEdo8sdvqelQo5Fd7m1wqh3LkOg1VFT2shBZxtQDiAEAIAQAgBAMysugKqtpboDzjSfRQgukpx1uiHHrZ+nhyXoYbF29mfj+Tjr4e/tQ8DLRm2/hlbiCvSPPZJjUFGSGBQUZIjCqVH2NUMgeDFUBqKCxyY1BJyY0sLnBjSxFxt0atYi4y5iskTcZc1WJTGpMlJcjuBcbDM8AEclFXZeKcnZFtheFWILs3eQ7F5WIxTqezHb6nqUMOoavc12GYfuyXIdJqKGktZAW0MdkIH0AIAQAgBACAEAhCAZljugKyrpLoDH4/o0yUlzfQk+cBk72hx7d66KOJlT03RhWw8amuzMbVUMkBtILcnDNp7CvVp1oVF7LPKq0p037SCN6uYNkuNVBJjVWQSGhVB0GqCwFqEnDmoQzgtVijGnhSgR5FZAiyOVrEpnMdM5+7dzKwq4mFPTd9Dro4adTXZdS5w7CrcM+J4ry6tadV+0erSoxpr2TS4fhu7JZGpIxahlDqPZTz04kqGwPELKV12ujkdrfGxPsbsA5ZnJCCti0grAGx5l/wDacZM+x9A4a7ExTbK+rq7S9289Qa283QHpACAVACAEAIAQAgBACAQhANyR3QECppboClrsMDgQQCDvBFwUTa1QaTVmZav0bGZjuw8t7f2XZTxs46S1+pxVcDCWsdPoU8tBJHvaT1tz/ddsMTTnzt8zzqmErQ5X+Xq4kcxH7rWyZy5mtCUypHEeCrlJ7T4DralvX4KMrLKrEX4S3r8FGVk9rE4dUN6/BTlZV1ENOn5BWylXMYfIT+yl2WrEc0nZHDadzuHiueeLpx21+R2UsDVlvp8yXT4XffmuKpi6k9Foj0qWDp09Xq/j+C6o8L3ZLmOsvaLDbWyQF1TUlkILCOOyAeCAEAIAQAgBACAEAIAQAgBAcOYgI8sF0BAnogUBWVOGX4ISVVTg4O8A9oVozlHZ2KTpwn7yTK+XBRwBHitliqq5nNLA0Jftt8mRnYSetaLG1OiMnwylyb8vwcHDD1qf1s+iK/8AF0/9n5fgBhh61V42p8Cy4ZRW7fl+BxuFHks5Ymq+ZvHBUI/t8dSTFhPUsW292dEYqKtFWJ8GE9SgsWdNhduCAtKehAQgnxU9kBJaxAdoAQAgBACAEAIAQAgBACAEAIAQCEIDl0aAZfAgI8lIEBGfQjkhIw7DhyQDZwwckADDByQDjcOHJAPsoByQgkR0gQEhlOEA82NAdgIBUAIAQAgBACAEAIAQAgBACAEAIAQAgBACATVQHJYgEMSATZIA2SAXZIBQxAdaqAVACAEAIAQAgBACAEAI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18" name="AutoShape 6" descr="data:image/jpeg;base64,/9j/4AAQSkZJRgABAQAAAQABAAD/2wCEAAkGBxIQEg8UDxQQDxAQDw8PEA8QDw8PDw8PFBEWFhQRFRQYHCggGBolHBQUITEhJSkrLi4uFx8zODMsNygtLisBCgoKDg0OGBAQGiwkHyQsLCwsLCwsLCwsLCwsLCwsLCwsLCwsLCwsLCwsLCwsLCwsLCwsLCwsLCwsLCwsLCwsLP/AABEIAOAA4QMBEQACEQEDEQH/xAAcAAABBQEBAQAAAAAAAAAAAAAAAQMEBQYCBwj/xABIEAABAwICBgYEDAMFCQAAAAABAAIDBBEFIQYSEzFBUQdhcYGRoSIycrEUI0JSYoKSorLB0eEzc8IVFiRDYyVUg5Sj0tPw8f/EABsBAQADAQEBAQAAAAAAAAAAAAABAgMEBQYH/8QANBEAAgECBAMFBwQCAwAAAAAAAAECAxEEEiExBUFRE4GRofAiMmFxscHRFELh8QZSFTND/9oADAMBAAIRAxEAPwD3FACAEAIAQAgBACAEAIBNZAcmRAcmVAJtUAbVAKJUB0JEAocgOkAIAQAgBACAEAIAQAgBACAEAIAQAgBACAQlAcOkQFNjelFJRj/FTxQm1wxzryuHVGLuPcFZRb2IbS3MNivTPSMuKeKeoNsnHVgjPe67vurRUXzKOrFGYq+mWtebQQU0fU7a1DvIt9yuqC5sp23REKTpDxqT1Ls/l0QP4g5T2UA5z5Ia/vrj3z5v+Sp//GnZ0yuaoOs6SMYj9drXfzKNw/Dqp2UCyqT5on0XTNUNsJ6aGTnspJIT4O11V0FyY7bqjU4X0vUMlhMJqY5C72bRn2o7nxAVHRki6qRZtcLx2CpbrU8sczeJje19uo23d6zaa3NNyyZUXUAfbIgOwUAqAEAIAQAgBACAEAIAQAgBACAEBw56AyGl3SDR4ddsjjLP/u0NnSD2zuYO3PkCrxpuRWU1Hc8ixzpIxKvcWU5NNG7dFTaxlI+lN63eNULdUox3MXUk9irotEpHnWqHhhcdZwHxkjid5Lt1/FWc+hCpt7l7SaOUsfyNoech1/Ld5KrkzRQii1iY1oswNaOTQGjyVSx1rIA1kAayAanp45BaRjHj6TWu96kblTWaL0z/AFQ6I82Oy+ybjwUqTKOEWUc+jlTTu2lM8uc3c+JzoZh4H3FWzJ7lMklsX2AdKVXTHUrG/CWDIkgRVLfyd2EA9apKinsWjVa0kesaN6XU1c29PIHEAF8bvRlj9phzt1jLrWEouO5smnsaOKouqkklj7oBxACAEAIAQAgBACAEAIAQCEoCLX10cLHyTPbHGxpc973BrGtHEkpuDw/TnpXlqNaHDi6CA3a6osW1EvD0OMbev1vZ3LphStrIwlV5IyGFaOuk9OoJY0nW1f8AMeTmS4ndfx7Fdy6FVC+rNXSQsibqxNDG9QzPWTvJ7VR6mqSQ9tUAbVAJtUAu1QBtUAbVAG0QBtEAbRARMQoYpxaRoJ4PGT29h/JE7ENJ7mUrcLmpHiWB77MOs2WMlskfbb37ua0TT0Zk4uOqPQNCuk/WLYsQLWOyDaoWbG8/6g3MP0hl2LGdG2sTWFVPc9YpasG2awNSwilugHgUAqAEAIAQAgBACAEAhKArccxiGkhkmqHiOKMXc45kng1o4uJyAG9Sk27IHzpprplUYtKG2dHTh3xFKDfPhJJb1n+TeHEnrhBRRzTm5OyOsHwlsNnPs6Xxazs6+tQ5XLRjYttqqlg2qEibVAG1QBtUAbVAG1QC7VAG1QgXaoA2iANogE2iAz2M4KDd8Asd7oxuPW3r6leMupnKHQttA9O30ZbDUlz6a9muNy+n/VnVw4clSpTvqty0KltGe5YfXteGlpDmuALXAghwO4g8QuY3LeGW6AfBQCoAQAgBACAEAICJiFayFj5JXCOONrnve42axgFySgPmvT7TCTFZ8tZtNG4img455bV44vPkMhxJ7IQUUc05uWhxhVEIRc2MhGZ+aPmhQ3cmKsWG1VSwm1QCbVCRNqoAm2QCbZBcXbIBdspAu1QC7VCBdqgDaqQG1QBtUAbVAU2NYeHXkjHpb3tHyusdfvVovkUlHmXfR1piaV7YJ3f4d7rRvJ/gPJ3H6BPgc911SrTvqi1OpbRnuVDV3suY6C3hkuhA+EAIAQAgBACA4kcgPCOmfTDbymigd8TC4GpcD/Enaco/ZZx+l7K6aMLe0zCrPkjDYTT6vpu3n1eoc1pJlIrmWe1VC4m1QCGZQDqO7r23DeVjVrRp7nbhMFUxLeS1lu2OtYOOf/vV+q454ub93T165Hu0eB0o/wDY2/JeWvmdAcsuyw9y55VZvdnpU8Bh4bQXh+TsMPM+JWec37GHQXY3/exVo15x2ZhUwOHqe9BeFvNWOH0x4fsuqnjuU0ePieBreg+5/Z/nxIr3lps7Ir0IzjJXiz5+rSnSlkmrMTbKxQXbKSBdsgDbIA2yANsgDbIClxSmDTrN9VxzHJ36FXizOSPTOi/Skys+DzOvLC34txOckIy7y3IdlutYVYWd0b053Vmer0NReyxNC0jcgHEAIAQAgEJQGQ6SdJ/7Oo5JGH4+Q7GnG/41wPp25NALu4Dir045nYrKWVXPmyBmu70iTnrOJJJceNzxJXWzlWrLXaqpoG1UATaoScGZQC1pW2jZzcS/u3DyC8jEzzVX8ND7Hg1HJh1Lrr67rEiOJczkesSY4Fk5kXJDKdZuZFxwUyr2hFwNOmcXKbSN4ZsmZaxDpHc7E6rfc5evw2LalPuPm+O1byhT6a+vMj1OEzxxskc27XsElmm7mNO4uHnle3Gy7IYmnOTinr62Pn762K/aroAbVAG2QBtkAbZALtkAj3BwIO45KSGQaKqfTTMkjNnxPDm8iOIPURcd6u0pKxRPKz6D0Zxds8UUjD6MjQ4cxzaesG47lxNWdjrTurmupZbqATWlAKgBACAbkcgPnPpgx/4XXujabxUYMDbbjNe8zu24Df8AhrrpRtE56ru7GRgyHarMrHYc11BYTXQHJegBhLi1o3uIaO0mwVJNRTb5F4Qc5KK3bS8TWCLOw3NAaOwCy+fcr6s/QqUFCCitkTIYVhKRLZOhp1hKZm5kuOmWLqGLqDwplTtCnaAaVFUJVQ89rpPhdfs23IdM2Bo+gz0XW8HFfV0V2GFUvhfvfpHyWPq9piJvu8P5PTayEFxtubZrexo1QRy3L51T1POmrszeKaORSEkDUcflMs0ntFrHwB616NHHzho9UFJoztTo1K31XNcPpNc0+WsvQhj4PdevIt2iIbsIlG/U8X/9q1/V0x2kTn+zX8T9lpPvsoeKjyRDqIdjoQN/mb/t71lLESexR1GO4vII4YmD5bzIe4WHZvHgrYZOU3Jl4XKcSLvLjVQL59ysisjedFOMarpKdxy/jReQe38J8VhWjzNKMuR7Ph09wFgbF1E5AOoAQAgKXSjFRSUtTOc9jC+QD5zwPQb3usO9TFXdiG7K58plxe4l5LnOJc5x3ucTck9pXccb1Y/dQaCoBbIDlyiwJuARa0wPCNrpO/cPM+S48dPLSt10PV4PS7TEp/6q/wBvv5Grp414M5H2TZZ00K5ZzMZyLKCBcspnNKZNjgWDmYuY8IFTOUzkDHZxT080vGONxb1vtZo8bLqwUO2rxh1ZWdbJCUuiuYDosodpVulOYp4i+5z+Mfk0+TvFfVcVqZKOVc/t/Nj5VdT0x8S+ZTsVaI0sS1jIo0V9RCuiEjNoraiJdEWVKyeNbxZBD2dyBzIC0BTY5Nrym25gDB7z7/JejhoWh8zoirIghdJIpQh7D2CVxpqiGXcI5Brewcn/AHSUkrporB2dz6IweovZcR2mnpX3QglhAKgEcgPLunXEdSijiG+oqGBw/wBOMGQ/eEfitaK9q5nVdonhkQXUcw81LFkzsJYm4pU2IuNuCEmg0agtG93GR4aPZZ+58l4nEql5qPRfU+q4DRtSlU6vyX83NHSxrx5s9uTLemiXHORyzkWkES5JyOWUiZHEsJSMHIeESycymYwvSxWakEUI3zSazh9Bmf4ixfS/47SzVJVXyX19M5MdUtRt1fktfrYk9FWG6lI+QjOeUkew3IDsyB7118VqZquXp/Z462NbJGvJaBDljUbFWiFPGtoSM2irqY11QZmyqqWLoiyCveQ3WcdzWnz/AGv4LogruwirsyesXEk73Ek9pN17UYpKyOg7CmxFzlwU2IbGJBmhQ9u0CxDa01O4m52YY483MOoT91cU1aTR2wd4pnolDJkFUks2FAdIDiQoDwnp7q9apo4r/wAOCSUj+bIGg/8ASK6aC0ZhWeyPNom5LcxHWtUgcDVIFIQkbeoJubLD6UtZG0D1GDWO4axzdn3r5XE1VOpKXV+XI/QMHR7GhCnzS8+fmSXYrTw/xJG3HyWnWd4LFYWvV92LK18TRp6Tml36+C1Of770zdwkd9Wyv/w1eW9kebPiOE/3b+UX97Ein6Qafi17e0E+5ZT4DX5NFP1uDl/6NfOL+1zSYTpRSz+q8A9ZFv2XkYnhuJo7xNFR7RZqMlNfB6+BomAEAixB3EZgrym7bnK7p2Z4x0j1ZqK5zGZ7IMhYOBe7M/iaO5foXBKCo4NSfPVnmcQneoodF5vX8HrmCUAgp4IxuZEweS8irN1JuT5nNbQfkYsGiCFMxUaIZBmakWZtFZVMXVBmbKmqauuLKMz2PyaseqN7z5bh/UvRwcLzuXgjPtavWSNDvVU2KiFqAYmaoIPSeiypvA9p+RO4Dsc1p95K5ay9o6aXunreGPyCxNS7iKEDiAam4oD546aH62Jn6NLA3ze7+pddH3TCruY6NuQWxiOtarA7AQCEISNk23bwbjtVWiybTuiwkNXVHMutyvs2D6o4LChgKdP3Id7/AJOrEcVr1NJz06LT6b95NotDS/15NXqY38yfyXV2XVnm/qFyRdU3R7A71pJ+50Q/oVHGKHbTfQkv6Lo3D4qeVp4bRscg8AG+9Udi6qS6FDi3R/XUt3sb8IY3PXpy4yNHMx+t9nWUOzVmawqNNOLs/B+ImjumU9KbPJljzBad/wD98O9eNjuB0MR7UdGevS4q5LLiY5uklpLv5P6jWitIazEIy7PWlfUP429K/kSPBdmLtQwuRdFFevlc8yUnUqOT5u57i4L5tmgxIFRlWQ5gs2VK+cKq3KsrqkLpgZMp6oLrgUZjsek1pSODcvDL8j4r3cFC0LmkdiE1q70gzrVSxByWoBmZqqSbPovksalvIwu8Q8f0hc1dbG9HmeyYS7ILnNjQQFCB5AMzID546Xx/tOT+RB+Ersoe6c9X3jJxjILcyHQFIOrKQcuUMkn4HTBxkc4XDQGj2ib38B5q9Ja3Mqz0saOmAFrZdmS2ZxMt6RZSLRLqkWMjaJdUqykbIsYismaIw3SxhVIKc1BjDKsyMY2RhDNrc+kJBuf6IOe/LfbJXp3uTc8uoK2WnIkhc+M6wbrtuAXDPVvuvxsorUYVVlkTrueiYB0jscAysGo7dtWC7T7TeHcvDxHDakNYarzLqp1NlT1kczdaF7ZG82ODrdtty8yUWtGi909hqdYsqV86qtyrKyukDBd5awc3ODR5rpppvYyaMzXY5A05EynkzIX9o/ovToYStPZW+ZGUy079d73fOcSOzgvoaVPJBRJuAatbC4tlNiDghQSMyhVZJrOjUenU9kHvkXLiOXebUeZ7HhByC5jc0UG5CCQgGZkB4F0yw2xBruD6SI36xJID7h4rsw/umFXcxsYyXQjFjgCsQKUA29VZJfYZHqRM5vJkPYcm+QW1JaHPWepZwlXZzMtaRyzkTEuaR6xkjaJcUsiyaNossonrNo0TPM+mDEtaWnhByjYZnD6Tsm+Qd4q8FoSbXQvAYxhsMU7GvErNpIx7Q4az/SsQeV/JfL1a8pYidWLtrZP4LT7X7z1YxywjBrlr83qZbSLorzLqGQNG/YTFxb2NkzI7HA9q9Cjxa2lZd6/BhPCp6wfczEVOj+IUjrmGoYRez4QZB260d7LtVfC1/wB0X89PqYSoVI7x9dwjdIcQZkZanseZCfNQ8Hh5ckUtL4nX9oYlNuNY+/zWzW8hZUeHwdPWWVfNolUpy2T8GO0+itdMbvaW33uleLnubc+IWU+J4Gjs0/kvvt5nTT4fXlyt83/bJGJaK/Bo3OfJd4brWDbNtcNA3k5kgX8lbBcU/VVLQh7PVvX16uWxOBVCneUrv5aFI1i9tI8xnYarWK3EISxNzkhQWGZQqslGv6OY/wCM7m9jfsgn+pcWJ3SOilsz1vCBkFzmxpINyED6AamQHjXTfSelRSjdaaFx6/Rc0fjXVhnujGtyZ5tEF2IwY6ApKiEIDlsZcQ0b3ENHaTZUZKNDIQHWG5tmDsaLLqirI5p6skQuQxZY0sio0Qi3ppVk0apltTTLJo0TLGGdZtGqZ5DXk4hiZAzbLUiIfymGxt9Vrj3rHFVuxoTmuS0+fLzOihDPOMer/vyPeowGgAbmgAdgXyUbRikerLVtiOcolMJDT7FclSSNI3RHewclxzm1zN02MPY3kPBcc5tvc1TZBqHK8EbwRgNN6q/oj5T7fVjFyD9ZzT9Vfd8AoZaeZ9L+P8I8PitW8svrQyzWr6RI8di6qsUOSEsSmcEKpZMYlCqy6N7oDBaEH58j3eB1f6V5+IftnVSXsnqGEtyCxNDQQhCB5AcSBAef9LOHbahkcBd0D2Tjsbdrz9lzj3LbDytP5lKqvE8QiXoo5GPWUlbiEKGCVhTPjNY7o2uf32sB4lIq8i3IkxuXUczJkT1VmbRNhkVWUaLKnmWbRKZZQTrNo0TOsUxPYwTPG9sbtX2z6LfMhZtGsNWZrolw/XqnynMQRZX+e82B7bA+K8HjdbLTjDq79y/lo9XBRvKUuit4/wAHr2svnO0O/KclyylULKJw5y55zLpDLnLlnM1SIs8iyirm0YlbVS2BJ4AnwXZRp55KK5m/ups8yx+bXmI+Y0N+sfTd5ut3L9LwFNQpL4/0fI4ueaoyE1q70cjFLVYqcOagGiFVosmMSKjNEeqaNUmzZEz5rWg9ts/NeVKWaTZ3JWVjfYYzIKpJdxBCBxAI5AVWK0zZGPY8XY9jmOHNrhYjwKJ2dwfNlfROp5ZYn+tFI6MnnY5O7xY969eDzJNHDJWdhAFczF1VDJRNhbqwuPGV4aPZZmfMq1JakyehxFc7rnszWzMWSmutvsO0gKDNyQ/HUt+c3xCixRtE6CfkbqrRUnQ1Co0SmVultX8Sxg/zH6x9lg/Vw+ysKnQ6qPU13RjQ7Gj1yLOqJHP+o30W+66+G45iM2JcV+2y+7+vkfQYKnakn11+y+hrddeL2h15RC9UdQnKNucsZVC6QxLKqJNmkYkGaRbwibxiVGLTgMN93yupozcfAFevwyi51lbl9XojLGTyUmecFxe5znb3OLj2k3K/RIRUUkuR8dKV3djjWrZIzbAtViBtwUEjEgVSUScCpNrPGODTru7G7vOy58RLLBm9FXkesYNBuXmHabKhZYBCCzYEB0gBARaliA8b6WMF1JGVLB6MlopbcHgeg49ouPqjmu7CTunBnNiI/uMJGu05R0NSxJLlnBbGGt9RliXZjWJu4gD80i7ES1GHFx3k25DIeAyUNsKETgQqjuWukdiBRYi50yMjcSOxSpyRnKMWTYK5zfXzHzhvHaFopp/AylTtsc4qDLIxrc7NZG32nG5+84+C5a0lG8nsvsdNOL0it/uz1ujibDHFE3IRRsj8BmvyvF1pVa0pPn99fufW06ajFJD21C5rstlOHTpZssoDEk6soF1AjSSraMDVRIksq3jE2jEzulFRaMji6zB9Y5/da4d6+o4FQ9rN3+H8s8TjNWyy+tf4Mqxi+uifNNjuqtUUbOSFIG3BQSiLMoJNZofh+q3XIzkIP1Bu/M94Xl4qeaeVcjuoRtG/U9Iwen3LmNzT0rLIQSwgFQAgG5WoDPaR4WypilikHoyNIvxad4cOsGx7laEnGSkiJRUlZnglbRPp5XxSCz43Fp5EcHDqIse9ezCSlFNHnSTi7MVoVrFRwMSwudtjSxFx1sSixXMOCJRYjMd7FVsRmEMKq0RmHKF2yljkLdfUdrau65G7wNj3LkxlB1qM6cXa6tf14HRh6yp1IzaukzbUGNsm4gOOZByzX59jeGVsPJ5138j67D4mlWjeD/K7icZlwZDrUTh0ysoFlAafMrqBZRGHyrVRNFEZe493M5BaJEuUY7sy+kMgc8NBDg25Jabgk5Dyb5r7fhFHLRv8vXmfGcUrZ6zRXNYvaijy2xS1aoi5w4KSRmRVJFw6iM0gb8kZvPVy71hXq9nC/PkbUoZ5WPScHpN2S8c9E2eHQWAQFzE1CB1ACAEAhCAiVMV0B510haNbdu1iHx0QzAGcse/V7RmR3jiurC1sjyvZmFenmV1ueZRL1bHBcktapsQPMalirY8xiixVseaxRYo2OCNRYrc62Sq0Mxy6BUaJUhp0FsxkeYyKynBSVmro1hUcXdOzJdPik8eQdrN5OAIXj4jgeFqu6WV/A9SjxevDfXyfiiW3SI/Kib2tc79V5sv8cf7aniv7PQhx5fui/J/gR+kI4ReLj+qiP+O1OdReu4u+PQ5RfkRZcekPqNYzzP6+a66X+P01782/L8/Q5qnHaj92Pi/srECeplk9dxPUMgvWw/DsPR9yCv1evruPNrY+vV0lLTotBpsS9BI5LneotEiLnDmq6A08KSxHLS4gAXJNgFWTUVdlkm3ZGvwDC9QAb3HNx5n9F4taq6kr8uR6dOnkjY3OFUlrLI0NJSxWQgmtCAVACAEAIDh7UBW1kF0B5bprouWOdPA3IkuljA3HjI0e8d/NehhcT+yXd+DkxFH90e8yURXpHESowoKMfYFBRjzQhRseYxVZUdaxQyDvZKjJucuiVWiyY06BVsWuNmnUWJzHBp0sMxwYFZIZhNkrpEZhNRXSFzktVi1xp4ViSM/P9FOxdal5gmFW9Jw9I/dHLtXkYrEdo8sdvqelQo5Fd7m1wqh3LkOg1VFT2shBZxtQDiAEAIAQAgBAMysugKqtpboDzjSfRQgukpx1uiHHrZ+nhyXoYbF29mfj+Tjr4e/tQ8DLRm2/hlbiCvSPPZJjUFGSGBQUZIjCqVH2NUMgeDFUBqKCxyY1BJyY0sLnBjSxFxt0atYi4y5iskTcZc1WJTGpMlJcjuBcbDM8AEclFXZeKcnZFtheFWILs3eQ7F5WIxTqezHb6nqUMOoavc12GYfuyXIdJqKGktZAW0MdkIH0AIAQAgBACAEAhCAZljugKyrpLoDH4/o0yUlzfQk+cBk72hx7d66KOJlT03RhWw8amuzMbVUMkBtILcnDNp7CvVp1oVF7LPKq0p037SCN6uYNkuNVBJjVWQSGhVB0GqCwFqEnDmoQzgtVijGnhSgR5FZAiyOVrEpnMdM5+7dzKwq4mFPTd9Dro4adTXZdS5w7CrcM+J4ry6tadV+0erSoxpr2TS4fhu7JZGpIxahlDqPZTz04kqGwPELKV12ujkdrfGxPsbsA5ZnJCCti0grAGx5l/wDacZM+x9A4a7ExTbK+rq7S9289Qa283QHpACAVACAEAIAQAgBACAQhANyR3QECppboClrsMDgQQCDvBFwUTa1QaTVmZav0bGZjuw8t7f2XZTxs46S1+pxVcDCWsdPoU8tBJHvaT1tz/ddsMTTnzt8zzqmErQ5X+Xq4kcxH7rWyZy5mtCUypHEeCrlJ7T4DralvX4KMrLKrEX4S3r8FGVk9rE4dUN6/BTlZV1ENOn5BWylXMYfIT+yl2WrEc0nZHDadzuHiueeLpx21+R2UsDVlvp8yXT4XffmuKpi6k9Foj0qWDp09Xq/j+C6o8L3ZLmOsvaLDbWyQF1TUlkILCOOyAeCAEAIAQAgBACAEAIAQAgBAcOYgI8sF0BAnogUBWVOGX4ISVVTg4O8A9oVozlHZ2KTpwn7yTK+XBRwBHitliqq5nNLA0Jftt8mRnYSetaLG1OiMnwylyb8vwcHDD1qf1s+iK/8AF0/9n5fgBhh61V42p8Cy4ZRW7fl+BxuFHks5Ymq+ZvHBUI/t8dSTFhPUsW292dEYqKtFWJ8GE9SgsWdNhduCAtKehAQgnxU9kBJaxAdoAQAgBACAEAIAQAgBACAEAIAQCEIDl0aAZfAgI8lIEBGfQjkhIw7DhyQDZwwckADDByQDjcOHJAPsoByQgkR0gQEhlOEA82NAdgIBUAIAQAgBACAEAIAQAgBACAEAIAQAgBACATVQHJYgEMSATZIA2SAXZIBQxAdaqAVACAEAIAQAgBACAEAI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319" name="Picture 8" descr="https://encrypted-tbn3.gstatic.com/images?q=tbn:ANd9GcQSwe_jXZ-9_kOF4qc5Qdn6zGkVC-jlRkfp3xomOEWZuDhsOEW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575" y="313059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https://encrypted-tbn1.gstatic.com/images?q=tbn:ANd9GcTmcuPOc0kFAB-p3AQQOqLEsI44U7eXpFkjc4cq9FU14I2cMU8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708" y="4728467"/>
            <a:ext cx="12493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https://encrypted-tbn0.gstatic.com/images?q=tbn:ANd9GcSSr8a6-0sxE9YJEyBUlpQ7ffQ_XZL7rtgAkbr_41ElfxGwlr8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0"/>
            <a:ext cx="1301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http://upload.wikimedia.org/wikipedia/commons/thumb/d/d7/Android_robot.svg/512px-Android_robot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9350" y="5517232"/>
            <a:ext cx="838200" cy="9779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35" y="2276872"/>
            <a:ext cx="1140718" cy="63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8418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680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Λογισμικό  Software</vt:lpstr>
      <vt:lpstr>Υπολογιστικό Σύστημα</vt:lpstr>
      <vt:lpstr>Το Λογισμικό - Software</vt:lpstr>
      <vt:lpstr> Τι είναι Πρόγραμμα </vt:lpstr>
      <vt:lpstr> Όταν «ανοίγουμε» ένα πρόγραμμα μεταφέρεται στη μνήμη του υπολογιστή και στέλνεται σταδιακά στον επεξεργαστή για εκτέλεση </vt:lpstr>
      <vt:lpstr>Είδη Λογισμικού</vt:lpstr>
      <vt:lpstr>Λογισμικό Συστήματος</vt:lpstr>
      <vt:lpstr>PowerPoint Presentation</vt:lpstr>
      <vt:lpstr>PowerPoint Presentation</vt:lpstr>
      <vt:lpstr>Δραστηριότητα</vt:lpstr>
      <vt:lpstr>Λογισμικό Εφαρμογών</vt:lpstr>
      <vt:lpstr>Εφαρμογές γραφείου (office suite)</vt:lpstr>
      <vt:lpstr>Επεξεργασία εικόνας, σχεδίου και βίντεο</vt:lpstr>
      <vt:lpstr>Δημιουργία πολυμεσικών εφαρμογών</vt:lpstr>
      <vt:lpstr>Επιτραπέζια τυπογραφία (Desktop Publishing – DTP)</vt:lpstr>
      <vt:lpstr>Τεχνολογίες Υποβοηθούμενες από Υπολογιστή (CAD)</vt:lpstr>
      <vt:lpstr>Δραστηριότητα</vt:lpstr>
      <vt:lpstr>Ελεύθερο Λογισμικό - Λογισμικό Ανοιχτού Κώδικα (ΕΛ/ΛΑΚ)</vt:lpstr>
      <vt:lpstr>Λογισμικό Ανοιχτού Κώδικα και Δωρεάν Λογισμικό</vt:lpstr>
      <vt:lpstr>Ο κόσμος του ΕΛ/ΛΑΚ</vt:lpstr>
      <vt:lpstr>Παραδείγματα ΕΛ/ ΛΑΚ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Εφαρμογές Πληροφορικής</dc:title>
  <dc:creator>user</dc:creator>
  <cp:lastModifiedBy>LENOVO</cp:lastModifiedBy>
  <cp:revision>362</cp:revision>
  <dcterms:created xsi:type="dcterms:W3CDTF">2014-10-08T05:50:25Z</dcterms:created>
  <dcterms:modified xsi:type="dcterms:W3CDTF">2021-01-28T09:27:56Z</dcterms:modified>
</cp:coreProperties>
</file>